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6" r:id="rId2"/>
  </p:sldMasterIdLst>
  <p:notesMasterIdLst>
    <p:notesMasterId r:id="rId17"/>
  </p:notesMasterIdLst>
  <p:sldIdLst>
    <p:sldId id="256" r:id="rId3"/>
    <p:sldId id="267" r:id="rId4"/>
    <p:sldId id="272" r:id="rId5"/>
    <p:sldId id="266" r:id="rId6"/>
    <p:sldId id="274" r:id="rId7"/>
    <p:sldId id="275" r:id="rId8"/>
    <p:sldId id="279" r:id="rId9"/>
    <p:sldId id="280" r:id="rId10"/>
    <p:sldId id="281" r:id="rId11"/>
    <p:sldId id="282" r:id="rId12"/>
    <p:sldId id="283" r:id="rId13"/>
    <p:sldId id="278" r:id="rId14"/>
    <p:sldId id="276" r:id="rId15"/>
    <p:sldId id="277"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
      <p:font typeface="Franklin Gothic Demi" panose="020B0703020102020204" pitchFamily="34" charset="0"/>
      <p:regular r:id="rId22"/>
      <p:italic r:id="rId23"/>
    </p:embeddedFont>
    <p:embeddedFont>
      <p:font typeface="Open Sans" panose="020F0502020204030204"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
      <p:font typeface="Tw Cen MT" panose="020B0602020104020603"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52B438-44A7-46E3-93D2-27D72580CDBF}">
  <a:tblStyle styleId="{FD52B438-44A7-46E3-93D2-27D72580CDBF}" styleName="Table_0">
    <a:wholeTbl>
      <a:tcTxStyle b="off" i="off">
        <a:font>
          <a:latin typeface="Roboto"/>
          <a:ea typeface="Roboto"/>
          <a:cs typeface="Roboto"/>
        </a:font>
        <a:schemeClr val="lt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5"/>
          </a:solidFill>
        </a:fill>
      </a:tcStyle>
    </a:wholeTbl>
    <a:band1H>
      <a:tcTxStyle/>
      <a:tcStyle>
        <a:tcBdr/>
        <a:fill>
          <a:solidFill>
            <a:srgbClr val="234876"/>
          </a:solidFill>
        </a:fill>
      </a:tcStyle>
    </a:band1H>
    <a:band2H>
      <a:tcTxStyle/>
      <a:tcStyle>
        <a:tcBdr/>
      </a:tcStyle>
    </a:band2H>
    <a:band1V>
      <a:tcTxStyle/>
      <a:tcStyle>
        <a:tcBdr/>
        <a:fill>
          <a:solidFill>
            <a:srgbClr val="234876"/>
          </a:solidFill>
        </a:fill>
      </a:tcStyle>
    </a:band1V>
    <a:band2V>
      <a:tcTxStyle/>
      <a:tcStyle>
        <a:tcBdr/>
      </a:tcStyle>
    </a:band2V>
    <a:lastCol>
      <a:tcTxStyle b="on" i="off"/>
      <a:tcStyle>
        <a:tcBdr>
          <a:left>
            <a:ln w="25400" cap="flat" cmpd="sng">
              <a:solidFill>
                <a:schemeClr val="lt1"/>
              </a:solidFill>
              <a:prstDash val="solid"/>
              <a:round/>
              <a:headEnd type="none" w="sm" len="sm"/>
              <a:tailEnd type="none" w="sm" len="sm"/>
            </a:ln>
          </a:left>
        </a:tcBdr>
        <a:fill>
          <a:solidFill>
            <a:srgbClr val="234876"/>
          </a:solidFill>
        </a:fill>
      </a:tcStyle>
    </a:lastCol>
    <a:firstCol>
      <a:tcTxStyle b="on" i="off"/>
      <a:tcStyle>
        <a:tcBdr>
          <a:right>
            <a:ln w="25400" cap="flat" cmpd="sng">
              <a:solidFill>
                <a:schemeClr val="lt1"/>
              </a:solidFill>
              <a:prstDash val="solid"/>
              <a:round/>
              <a:headEnd type="none" w="sm" len="sm"/>
              <a:tailEnd type="none" w="sm" len="sm"/>
            </a:ln>
          </a:right>
        </a:tcBdr>
        <a:fill>
          <a:solidFill>
            <a:srgbClr val="234876"/>
          </a:solidFill>
        </a:fill>
      </a:tcStyle>
    </a:firstCol>
    <a:lastRow>
      <a:tcTxStyle b="on" i="off"/>
      <a:tcStyle>
        <a:tcBdr>
          <a:top>
            <a:ln w="25400" cap="flat" cmpd="sng">
              <a:solidFill>
                <a:schemeClr val="lt1"/>
              </a:solidFill>
              <a:prstDash val="solid"/>
              <a:round/>
              <a:headEnd type="none" w="sm" len="sm"/>
              <a:tailEnd type="none" w="sm" len="sm"/>
            </a:ln>
          </a:top>
        </a:tcBdr>
        <a:fill>
          <a:solidFill>
            <a:srgbClr val="1D3C62"/>
          </a:solidFill>
        </a:fill>
      </a:tcStyle>
    </a:lastRow>
    <a:seCell>
      <a:tcTxStyle/>
      <a:tcStyle>
        <a:tcBdr>
          <a:left>
            <a:ln w="9525" cap="flat" cmpd="sng">
              <a:solidFill>
                <a:srgbClr val="000000">
                  <a:alpha val="0"/>
                </a:srgbClr>
              </a:solidFill>
              <a:prstDash val="solid"/>
              <a:round/>
              <a:headEnd type="none" w="sm" len="sm"/>
              <a:tailEnd type="none" w="sm" len="sm"/>
            </a:ln>
          </a:left>
        </a:tcBdr>
      </a:tcStyle>
    </a:seCell>
    <a:swCell>
      <a:tcTxStyle/>
      <a:tcStyle>
        <a:tcBdr>
          <a:right>
            <a:ln w="9525" cap="flat" cmpd="sng">
              <a:solidFill>
                <a:srgbClr val="000000">
                  <a:alpha val="0"/>
                </a:srgbClr>
              </a:solidFill>
              <a:prstDash val="solid"/>
              <a:round/>
              <a:headEnd type="none" w="sm" len="sm"/>
              <a:tailEnd type="none" w="sm" len="sm"/>
            </a:ln>
          </a:right>
        </a:tcBdr>
      </a:tcStyle>
    </a:swCell>
    <a:firstRow>
      <a:tcTxStyle b="on" i="off"/>
      <a:tcStyle>
        <a:tcBdr>
          <a:bottom>
            <a:ln w="25400" cap="flat" cmpd="sng">
              <a:solidFill>
                <a:schemeClr val="lt1"/>
              </a:solidFill>
              <a:prstDash val="solid"/>
              <a:round/>
              <a:headEnd type="none" w="sm" len="sm"/>
              <a:tailEnd type="none" w="sm" len="sm"/>
            </a:ln>
          </a:bottom>
        </a:tcBdr>
        <a:fill>
          <a:solidFill>
            <a:schemeClr val="dk1"/>
          </a:solidFill>
        </a:fill>
      </a:tcStyle>
    </a:firstRow>
    <a:neCell>
      <a:tcTxStyle/>
      <a:tcStyle>
        <a:tcBdr>
          <a:left>
            <a:ln w="9525" cap="flat" cmpd="sng">
              <a:solidFill>
                <a:srgbClr val="000000">
                  <a:alpha val="0"/>
                </a:srgbClr>
              </a:solidFill>
              <a:prstDash val="solid"/>
              <a:round/>
              <a:headEnd type="none" w="sm" len="sm"/>
              <a:tailEnd type="none" w="sm" len="sm"/>
            </a:ln>
          </a:left>
        </a:tcBdr>
      </a:tcStyle>
    </a:neCell>
    <a:nwCell>
      <a:tcTxStyle/>
      <a:tcStyle>
        <a:tcBdr>
          <a:right>
            <a:ln w="9525" cap="flat" cmpd="sng">
              <a:solidFill>
                <a:srgbClr val="000000">
                  <a:alpha val="0"/>
                </a:srgbClr>
              </a:solidFill>
              <a:prstDash val="solid"/>
              <a:round/>
              <a:headEnd type="none" w="sm" len="sm"/>
              <a:tailEnd type="none" w="sm" len="sm"/>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8" name="Google Shape;3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4143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2" name="Google Shape;4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0049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9423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3" name="Google Shape;5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16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0" name="Google Shape;4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0" name="Google Shape;4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654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9" name="Google Shape;4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0978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9" name="Google Shape;4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3432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4756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382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0" name="Google Shape;4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6036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285085"/>
            </a:gs>
            <a:gs pos="13000">
              <a:srgbClr val="285085"/>
            </a:gs>
            <a:gs pos="38000">
              <a:srgbClr val="214470"/>
            </a:gs>
            <a:gs pos="97000">
              <a:srgbClr val="1F3F69"/>
            </a:gs>
            <a:gs pos="100000">
              <a:srgbClr val="1F3F69"/>
            </a:gs>
          </a:gsLst>
          <a:path path="circle">
            <a:fillToRect l="50000" t="50000" r="50000" b="50000"/>
          </a:path>
          <a:tileRect/>
        </a:gra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07356" y="1842698"/>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entury Gothic"/>
              <a:buNone/>
              <a:defRPr sz="6000" b="1" cap="none">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4357817"/>
            <a:ext cx="600966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cap="none">
                <a:solidFill>
                  <a:schemeClr val="lt1"/>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8" name="Google Shape;18;p2"/>
          <p:cNvSpPr txBox="1">
            <a:spLocks noGrp="1"/>
          </p:cNvSpPr>
          <p:nvPr>
            <p:ph type="dt" idx="10"/>
          </p:nvPr>
        </p:nvSpPr>
        <p:spPr>
          <a:xfrm>
            <a:off x="1524000" y="6123084"/>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2"/>
          <p:cNvSpPr txBox="1">
            <a:spLocks noGrp="1"/>
          </p:cNvSpPr>
          <p:nvPr>
            <p:ph type="ftr" idx="11"/>
          </p:nvPr>
        </p:nvSpPr>
        <p:spPr>
          <a:xfrm>
            <a:off x="4038600" y="6123084"/>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
          <p:cNvSpPr txBox="1">
            <a:spLocks noGrp="1"/>
          </p:cNvSpPr>
          <p:nvPr>
            <p:ph type="sldNum" idx="12"/>
          </p:nvPr>
        </p:nvSpPr>
        <p:spPr>
          <a:xfrm>
            <a:off x="9582538" y="6123084"/>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b="0" i="0" u="none" strike="noStrike" cap="none">
                <a:solidFill>
                  <a:schemeClr val="lt1"/>
                </a:solidFill>
                <a:latin typeface="Roboto"/>
                <a:ea typeface="Roboto"/>
                <a:cs typeface="Roboto"/>
                <a:sym typeface="Roboto"/>
              </a:defRPr>
            </a:lvl1pPr>
            <a:lvl2pPr marL="0" lvl="1" indent="0" algn="r">
              <a:spcBef>
                <a:spcPts val="0"/>
              </a:spcBef>
              <a:buNone/>
              <a:defRPr sz="1600" b="0" i="0" u="none" strike="noStrike" cap="none">
                <a:solidFill>
                  <a:schemeClr val="lt1"/>
                </a:solidFill>
                <a:latin typeface="Roboto"/>
                <a:ea typeface="Roboto"/>
                <a:cs typeface="Roboto"/>
                <a:sym typeface="Roboto"/>
              </a:defRPr>
            </a:lvl2pPr>
            <a:lvl3pPr marL="0" lvl="2" indent="0" algn="r">
              <a:spcBef>
                <a:spcPts val="0"/>
              </a:spcBef>
              <a:buNone/>
              <a:defRPr sz="1600" b="0" i="0" u="none" strike="noStrike" cap="none">
                <a:solidFill>
                  <a:schemeClr val="lt1"/>
                </a:solidFill>
                <a:latin typeface="Roboto"/>
                <a:ea typeface="Roboto"/>
                <a:cs typeface="Roboto"/>
                <a:sym typeface="Roboto"/>
              </a:defRPr>
            </a:lvl3pPr>
            <a:lvl4pPr marL="0" lvl="3" indent="0" algn="r">
              <a:spcBef>
                <a:spcPts val="0"/>
              </a:spcBef>
              <a:buNone/>
              <a:defRPr sz="1600" b="0" i="0" u="none" strike="noStrike" cap="none">
                <a:solidFill>
                  <a:schemeClr val="lt1"/>
                </a:solidFill>
                <a:latin typeface="Roboto"/>
                <a:ea typeface="Roboto"/>
                <a:cs typeface="Roboto"/>
                <a:sym typeface="Roboto"/>
              </a:defRPr>
            </a:lvl4pPr>
            <a:lvl5pPr marL="0" lvl="4" indent="0" algn="r">
              <a:spcBef>
                <a:spcPts val="0"/>
              </a:spcBef>
              <a:buNone/>
              <a:defRPr sz="1600" b="0" i="0" u="none" strike="noStrike" cap="none">
                <a:solidFill>
                  <a:schemeClr val="lt1"/>
                </a:solidFill>
                <a:latin typeface="Roboto"/>
                <a:ea typeface="Roboto"/>
                <a:cs typeface="Roboto"/>
                <a:sym typeface="Roboto"/>
              </a:defRPr>
            </a:lvl5pPr>
            <a:lvl6pPr marL="0" lvl="5" indent="0" algn="r">
              <a:spcBef>
                <a:spcPts val="0"/>
              </a:spcBef>
              <a:buNone/>
              <a:defRPr sz="1600" b="0" i="0" u="none" strike="noStrike" cap="none">
                <a:solidFill>
                  <a:schemeClr val="lt1"/>
                </a:solidFill>
                <a:latin typeface="Roboto"/>
                <a:ea typeface="Roboto"/>
                <a:cs typeface="Roboto"/>
                <a:sym typeface="Roboto"/>
              </a:defRPr>
            </a:lvl6pPr>
            <a:lvl7pPr marL="0" lvl="6" indent="0" algn="r">
              <a:spcBef>
                <a:spcPts val="0"/>
              </a:spcBef>
              <a:buNone/>
              <a:defRPr sz="1600" b="0" i="0" u="none" strike="noStrike" cap="none">
                <a:solidFill>
                  <a:schemeClr val="lt1"/>
                </a:solidFill>
                <a:latin typeface="Roboto"/>
                <a:ea typeface="Roboto"/>
                <a:cs typeface="Roboto"/>
                <a:sym typeface="Roboto"/>
              </a:defRPr>
            </a:lvl7pPr>
            <a:lvl8pPr marL="0" lvl="7" indent="0" algn="r">
              <a:spcBef>
                <a:spcPts val="0"/>
              </a:spcBef>
              <a:buNone/>
              <a:defRPr sz="1600" b="0" i="0" u="none" strike="noStrike" cap="none">
                <a:solidFill>
                  <a:schemeClr val="lt1"/>
                </a:solidFill>
                <a:latin typeface="Roboto"/>
                <a:ea typeface="Roboto"/>
                <a:cs typeface="Roboto"/>
                <a:sym typeface="Roboto"/>
              </a:defRPr>
            </a:lvl8pPr>
            <a:lvl9pPr marL="0" lvl="8" indent="0" algn="r">
              <a:spcBef>
                <a:spcPts val="0"/>
              </a:spcBef>
              <a:buNone/>
              <a:defRPr sz="16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1" name="Google Shape;21;p2"/>
          <p:cNvSpPr/>
          <p:nvPr/>
        </p:nvSpPr>
        <p:spPr>
          <a:xfrm>
            <a:off x="141199" y="136525"/>
            <a:ext cx="11876314" cy="6584950"/>
          </a:xfrm>
          <a:prstGeom prst="rect">
            <a:avLst/>
          </a:prstGeom>
          <a:noFill/>
          <a:ln w="15875" cap="sq" cmpd="sng">
            <a:solidFill>
              <a:schemeClr val="dk2">
                <a:alpha val="2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Roboto"/>
              <a:ea typeface="Roboto"/>
              <a:cs typeface="Roboto"/>
              <a:sym typeface="Roboto"/>
            </a:endParaRPr>
          </a:p>
        </p:txBody>
      </p:sp>
      <p:cxnSp>
        <p:nvCxnSpPr>
          <p:cNvPr id="22" name="Google Shape;22;p2"/>
          <p:cNvCxnSpPr/>
          <p:nvPr/>
        </p:nvCxnSpPr>
        <p:spPr>
          <a:xfrm>
            <a:off x="7645630" y="4518559"/>
            <a:ext cx="0" cy="1334277"/>
          </a:xfrm>
          <a:prstGeom prst="straightConnector1">
            <a:avLst/>
          </a:prstGeom>
          <a:noFill/>
          <a:ln w="15875" cap="flat" cmpd="sng">
            <a:solidFill>
              <a:schemeClr val="lt1"/>
            </a:solidFill>
            <a:prstDash val="solid"/>
            <a:miter lim="800000"/>
            <a:headEnd type="none" w="sm" len="sm"/>
            <a:tailEnd type="none" w="sm" len="sm"/>
          </a:ln>
        </p:spPr>
      </p:cxnSp>
      <p:pic>
        <p:nvPicPr>
          <p:cNvPr id="23" name="Google Shape;23;p2"/>
          <p:cNvPicPr preferRelativeResize="0"/>
          <p:nvPr/>
        </p:nvPicPr>
        <p:blipFill rotWithShape="1">
          <a:blip r:embed="rId2">
            <a:alphaModFix/>
          </a:blip>
          <a:srcRect/>
          <a:stretch/>
        </p:blipFill>
        <p:spPr>
          <a:xfrm>
            <a:off x="8228119" y="4454634"/>
            <a:ext cx="1682964" cy="15333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285085"/>
            </a:gs>
            <a:gs pos="13000">
              <a:srgbClr val="285085"/>
            </a:gs>
            <a:gs pos="38000">
              <a:srgbClr val="214470"/>
            </a:gs>
            <a:gs pos="97000">
              <a:srgbClr val="1F3F69"/>
            </a:gs>
            <a:gs pos="100000">
              <a:srgbClr val="1F3F69"/>
            </a:gs>
          </a:gsLst>
          <a:path path="circle">
            <a:fillToRect l="50000" t="50000" r="50000" b="50000"/>
          </a:path>
          <a:tileRect/>
        </a:gradFill>
        <a:effectLst/>
      </p:bgPr>
    </p:bg>
    <p:spTree>
      <p:nvGrpSpPr>
        <p:cNvPr id="1" name="Shape 227"/>
        <p:cNvGrpSpPr/>
        <p:nvPr/>
      </p:nvGrpSpPr>
      <p:grpSpPr>
        <a:xfrm>
          <a:off x="0" y="0"/>
          <a:ext cx="0" cy="0"/>
          <a:chOff x="0" y="0"/>
          <a:chExt cx="0" cy="0"/>
        </a:xfrm>
      </p:grpSpPr>
      <p:pic>
        <p:nvPicPr>
          <p:cNvPr id="228" name="Google Shape;228;p20" descr="A blue mountains with black background&#10;&#10;Description automatically generated"/>
          <p:cNvPicPr preferRelativeResize="0"/>
          <p:nvPr/>
        </p:nvPicPr>
        <p:blipFill rotWithShape="1">
          <a:blip r:embed="rId2">
            <a:alphaModFix amt="20000"/>
          </a:blip>
          <a:srcRect/>
          <a:stretch/>
        </p:blipFill>
        <p:spPr>
          <a:xfrm>
            <a:off x="-30651" y="5184836"/>
            <a:ext cx="5870734" cy="1680770"/>
          </a:xfrm>
          <a:prstGeom prst="rect">
            <a:avLst/>
          </a:prstGeom>
          <a:noFill/>
          <a:ln>
            <a:noFill/>
          </a:ln>
        </p:spPr>
      </p:pic>
      <p:sp>
        <p:nvSpPr>
          <p:cNvPr id="229" name="Google Shape;229;p20"/>
          <p:cNvSpPr txBox="1">
            <a:spLocks noGrp="1"/>
          </p:cNvSpPr>
          <p:nvPr>
            <p:ph type="ctrTitle"/>
          </p:nvPr>
        </p:nvSpPr>
        <p:spPr>
          <a:xfrm>
            <a:off x="1507356" y="1842698"/>
            <a:ext cx="91440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entury Gothic"/>
              <a:buNone/>
              <a:defRPr sz="6000" b="1" cap="none">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20"/>
          <p:cNvSpPr txBox="1">
            <a:spLocks noGrp="1"/>
          </p:cNvSpPr>
          <p:nvPr>
            <p:ph type="subTitle" idx="1"/>
          </p:nvPr>
        </p:nvSpPr>
        <p:spPr>
          <a:xfrm>
            <a:off x="1524000" y="4357817"/>
            <a:ext cx="600966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cap="none">
                <a:solidFill>
                  <a:schemeClr val="lt1"/>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231" name="Google Shape;231;p20"/>
          <p:cNvSpPr txBox="1">
            <a:spLocks noGrp="1"/>
          </p:cNvSpPr>
          <p:nvPr>
            <p:ph type="dt" idx="10"/>
          </p:nvPr>
        </p:nvSpPr>
        <p:spPr>
          <a:xfrm>
            <a:off x="1524000" y="6123084"/>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2" name="Google Shape;232;p20"/>
          <p:cNvSpPr txBox="1">
            <a:spLocks noGrp="1"/>
          </p:cNvSpPr>
          <p:nvPr>
            <p:ph type="ftr" idx="11"/>
          </p:nvPr>
        </p:nvSpPr>
        <p:spPr>
          <a:xfrm>
            <a:off x="4038600" y="6123084"/>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3" name="Google Shape;233;p20"/>
          <p:cNvSpPr txBox="1">
            <a:spLocks noGrp="1"/>
          </p:cNvSpPr>
          <p:nvPr>
            <p:ph type="sldNum" idx="12"/>
          </p:nvPr>
        </p:nvSpPr>
        <p:spPr>
          <a:xfrm>
            <a:off x="9582538" y="6123084"/>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b="0" i="0" u="none" strike="noStrike" cap="none">
                <a:solidFill>
                  <a:schemeClr val="lt1"/>
                </a:solidFill>
                <a:latin typeface="Roboto"/>
                <a:ea typeface="Roboto"/>
                <a:cs typeface="Roboto"/>
                <a:sym typeface="Roboto"/>
              </a:defRPr>
            </a:lvl1pPr>
            <a:lvl2pPr marL="0" lvl="1" indent="0" algn="r">
              <a:spcBef>
                <a:spcPts val="0"/>
              </a:spcBef>
              <a:buNone/>
              <a:defRPr sz="1600" b="0" i="0" u="none" strike="noStrike" cap="none">
                <a:solidFill>
                  <a:schemeClr val="lt1"/>
                </a:solidFill>
                <a:latin typeface="Roboto"/>
                <a:ea typeface="Roboto"/>
                <a:cs typeface="Roboto"/>
                <a:sym typeface="Roboto"/>
              </a:defRPr>
            </a:lvl2pPr>
            <a:lvl3pPr marL="0" lvl="2" indent="0" algn="r">
              <a:spcBef>
                <a:spcPts val="0"/>
              </a:spcBef>
              <a:buNone/>
              <a:defRPr sz="1600" b="0" i="0" u="none" strike="noStrike" cap="none">
                <a:solidFill>
                  <a:schemeClr val="lt1"/>
                </a:solidFill>
                <a:latin typeface="Roboto"/>
                <a:ea typeface="Roboto"/>
                <a:cs typeface="Roboto"/>
                <a:sym typeface="Roboto"/>
              </a:defRPr>
            </a:lvl3pPr>
            <a:lvl4pPr marL="0" lvl="3" indent="0" algn="r">
              <a:spcBef>
                <a:spcPts val="0"/>
              </a:spcBef>
              <a:buNone/>
              <a:defRPr sz="1600" b="0" i="0" u="none" strike="noStrike" cap="none">
                <a:solidFill>
                  <a:schemeClr val="lt1"/>
                </a:solidFill>
                <a:latin typeface="Roboto"/>
                <a:ea typeface="Roboto"/>
                <a:cs typeface="Roboto"/>
                <a:sym typeface="Roboto"/>
              </a:defRPr>
            </a:lvl4pPr>
            <a:lvl5pPr marL="0" lvl="4" indent="0" algn="r">
              <a:spcBef>
                <a:spcPts val="0"/>
              </a:spcBef>
              <a:buNone/>
              <a:defRPr sz="1600" b="0" i="0" u="none" strike="noStrike" cap="none">
                <a:solidFill>
                  <a:schemeClr val="lt1"/>
                </a:solidFill>
                <a:latin typeface="Roboto"/>
                <a:ea typeface="Roboto"/>
                <a:cs typeface="Roboto"/>
                <a:sym typeface="Roboto"/>
              </a:defRPr>
            </a:lvl5pPr>
            <a:lvl6pPr marL="0" lvl="5" indent="0" algn="r">
              <a:spcBef>
                <a:spcPts val="0"/>
              </a:spcBef>
              <a:buNone/>
              <a:defRPr sz="1600" b="0" i="0" u="none" strike="noStrike" cap="none">
                <a:solidFill>
                  <a:schemeClr val="lt1"/>
                </a:solidFill>
                <a:latin typeface="Roboto"/>
                <a:ea typeface="Roboto"/>
                <a:cs typeface="Roboto"/>
                <a:sym typeface="Roboto"/>
              </a:defRPr>
            </a:lvl6pPr>
            <a:lvl7pPr marL="0" lvl="6" indent="0" algn="r">
              <a:spcBef>
                <a:spcPts val="0"/>
              </a:spcBef>
              <a:buNone/>
              <a:defRPr sz="1600" b="0" i="0" u="none" strike="noStrike" cap="none">
                <a:solidFill>
                  <a:schemeClr val="lt1"/>
                </a:solidFill>
                <a:latin typeface="Roboto"/>
                <a:ea typeface="Roboto"/>
                <a:cs typeface="Roboto"/>
                <a:sym typeface="Roboto"/>
              </a:defRPr>
            </a:lvl7pPr>
            <a:lvl8pPr marL="0" lvl="7" indent="0" algn="r">
              <a:spcBef>
                <a:spcPts val="0"/>
              </a:spcBef>
              <a:buNone/>
              <a:defRPr sz="1600" b="0" i="0" u="none" strike="noStrike" cap="none">
                <a:solidFill>
                  <a:schemeClr val="lt1"/>
                </a:solidFill>
                <a:latin typeface="Roboto"/>
                <a:ea typeface="Roboto"/>
                <a:cs typeface="Roboto"/>
                <a:sym typeface="Roboto"/>
              </a:defRPr>
            </a:lvl8pPr>
            <a:lvl9pPr marL="0" lvl="8" indent="0" algn="r">
              <a:spcBef>
                <a:spcPts val="0"/>
              </a:spcBef>
              <a:buNone/>
              <a:defRPr sz="16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34" name="Google Shape;234;p20"/>
          <p:cNvSpPr/>
          <p:nvPr/>
        </p:nvSpPr>
        <p:spPr>
          <a:xfrm>
            <a:off x="141199" y="136525"/>
            <a:ext cx="11876314" cy="6584950"/>
          </a:xfrm>
          <a:prstGeom prst="rect">
            <a:avLst/>
          </a:prstGeom>
          <a:noFill/>
          <a:ln w="15875" cap="sq" cmpd="sng">
            <a:solidFill>
              <a:schemeClr val="dk2">
                <a:alpha val="2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cxnSp>
        <p:nvCxnSpPr>
          <p:cNvPr id="235" name="Google Shape;235;p20"/>
          <p:cNvCxnSpPr/>
          <p:nvPr/>
        </p:nvCxnSpPr>
        <p:spPr>
          <a:xfrm>
            <a:off x="7645630" y="4518559"/>
            <a:ext cx="0" cy="1334277"/>
          </a:xfrm>
          <a:prstGeom prst="straightConnector1">
            <a:avLst/>
          </a:prstGeom>
          <a:noFill/>
          <a:ln w="15875" cap="flat" cmpd="sng">
            <a:solidFill>
              <a:schemeClr val="lt1"/>
            </a:solidFill>
            <a:prstDash val="solid"/>
            <a:miter lim="800000"/>
            <a:headEnd type="none" w="sm" len="sm"/>
            <a:tailEnd type="none" w="sm" len="sm"/>
          </a:ln>
        </p:spPr>
      </p:cxnSp>
      <p:pic>
        <p:nvPicPr>
          <p:cNvPr id="236" name="Google Shape;236;p20"/>
          <p:cNvPicPr preferRelativeResize="0"/>
          <p:nvPr/>
        </p:nvPicPr>
        <p:blipFill rotWithShape="1">
          <a:blip r:embed="rId3">
            <a:alphaModFix/>
          </a:blip>
          <a:srcRect/>
          <a:stretch/>
        </p:blipFill>
        <p:spPr>
          <a:xfrm>
            <a:off x="8228119" y="4454634"/>
            <a:ext cx="1682964" cy="153332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Alt">
  <p:cSld name="Table of Contents Alt">
    <p:bg>
      <p:bgPr>
        <a:gradFill>
          <a:gsLst>
            <a:gs pos="0">
              <a:schemeClr val="accent5"/>
            </a:gs>
            <a:gs pos="100000">
              <a:srgbClr val="214470"/>
            </a:gs>
          </a:gsLst>
          <a:lin ang="5400000" scaled="0"/>
        </a:gradFill>
        <a:effectLst/>
      </p:bgPr>
    </p:bg>
    <p:spTree>
      <p:nvGrpSpPr>
        <p:cNvPr id="1" name="Shape 237"/>
        <p:cNvGrpSpPr/>
        <p:nvPr/>
      </p:nvGrpSpPr>
      <p:grpSpPr>
        <a:xfrm>
          <a:off x="0" y="0"/>
          <a:ext cx="0" cy="0"/>
          <a:chOff x="0" y="0"/>
          <a:chExt cx="0" cy="0"/>
        </a:xfrm>
      </p:grpSpPr>
      <p:sp>
        <p:nvSpPr>
          <p:cNvPr id="238" name="Google Shape;238;p21"/>
          <p:cNvSpPr/>
          <p:nvPr/>
        </p:nvSpPr>
        <p:spPr>
          <a:xfrm>
            <a:off x="6553201" y="0"/>
            <a:ext cx="563879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39" name="Google Shape;239;p21"/>
          <p:cNvSpPr txBox="1">
            <a:spLocks noGrp="1"/>
          </p:cNvSpPr>
          <p:nvPr>
            <p:ph type="title"/>
          </p:nvPr>
        </p:nvSpPr>
        <p:spPr>
          <a:xfrm>
            <a:off x="6597519" y="681037"/>
            <a:ext cx="3249384" cy="70789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21"/>
          <p:cNvSpPr/>
          <p:nvPr/>
        </p:nvSpPr>
        <p:spPr>
          <a:xfrm>
            <a:off x="9943323" y="681037"/>
            <a:ext cx="2267339" cy="70789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41" name="Google Shape;241;p21"/>
          <p:cNvSpPr txBox="1">
            <a:spLocks noGrp="1"/>
          </p:cNvSpPr>
          <p:nvPr>
            <p:ph type="body" idx="1"/>
          </p:nvPr>
        </p:nvSpPr>
        <p:spPr>
          <a:xfrm>
            <a:off x="6648836" y="1454116"/>
            <a:ext cx="3198066" cy="25730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dk1"/>
              </a:buClr>
              <a:buSzPts val="1400"/>
              <a:buNone/>
              <a:defRPr sz="1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21"/>
          <p:cNvSpPr txBox="1">
            <a:spLocks noGrp="1"/>
          </p:cNvSpPr>
          <p:nvPr>
            <p:ph type="body" idx="2"/>
          </p:nvPr>
        </p:nvSpPr>
        <p:spPr>
          <a:xfrm>
            <a:off x="923278" y="681038"/>
            <a:ext cx="784224" cy="4666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1">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21"/>
          <p:cNvSpPr txBox="1">
            <a:spLocks noGrp="1"/>
          </p:cNvSpPr>
          <p:nvPr>
            <p:ph type="body" idx="3"/>
          </p:nvPr>
        </p:nvSpPr>
        <p:spPr>
          <a:xfrm>
            <a:off x="1856532" y="681038"/>
            <a:ext cx="4413639" cy="4777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0" cap="none">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21"/>
          <p:cNvSpPr txBox="1">
            <a:spLocks noGrp="1"/>
          </p:cNvSpPr>
          <p:nvPr>
            <p:ph type="body" idx="4"/>
          </p:nvPr>
        </p:nvSpPr>
        <p:spPr>
          <a:xfrm>
            <a:off x="1856531" y="1230439"/>
            <a:ext cx="4413639" cy="6463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21"/>
          <p:cNvSpPr txBox="1">
            <a:spLocks noGrp="1"/>
          </p:cNvSpPr>
          <p:nvPr>
            <p:ph type="body" idx="5"/>
          </p:nvPr>
        </p:nvSpPr>
        <p:spPr>
          <a:xfrm>
            <a:off x="913946" y="2233269"/>
            <a:ext cx="784224" cy="4666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1">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21"/>
          <p:cNvSpPr txBox="1">
            <a:spLocks noGrp="1"/>
          </p:cNvSpPr>
          <p:nvPr>
            <p:ph type="body" idx="6"/>
          </p:nvPr>
        </p:nvSpPr>
        <p:spPr>
          <a:xfrm>
            <a:off x="1847200" y="2233269"/>
            <a:ext cx="4413639" cy="4777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0" cap="none">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21"/>
          <p:cNvSpPr txBox="1">
            <a:spLocks noGrp="1"/>
          </p:cNvSpPr>
          <p:nvPr>
            <p:ph type="body" idx="7"/>
          </p:nvPr>
        </p:nvSpPr>
        <p:spPr>
          <a:xfrm>
            <a:off x="1847199" y="2782670"/>
            <a:ext cx="4413639" cy="6463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21"/>
          <p:cNvSpPr txBox="1">
            <a:spLocks noGrp="1"/>
          </p:cNvSpPr>
          <p:nvPr>
            <p:ph type="body" idx="8"/>
          </p:nvPr>
        </p:nvSpPr>
        <p:spPr>
          <a:xfrm>
            <a:off x="913946" y="3785500"/>
            <a:ext cx="784224" cy="4666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1">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21"/>
          <p:cNvSpPr txBox="1">
            <a:spLocks noGrp="1"/>
          </p:cNvSpPr>
          <p:nvPr>
            <p:ph type="body" idx="9"/>
          </p:nvPr>
        </p:nvSpPr>
        <p:spPr>
          <a:xfrm>
            <a:off x="1847200" y="3785500"/>
            <a:ext cx="4413639" cy="4777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0" cap="none">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p21"/>
          <p:cNvSpPr txBox="1">
            <a:spLocks noGrp="1"/>
          </p:cNvSpPr>
          <p:nvPr>
            <p:ph type="body" idx="13"/>
          </p:nvPr>
        </p:nvSpPr>
        <p:spPr>
          <a:xfrm>
            <a:off x="1847199" y="4334901"/>
            <a:ext cx="4413639" cy="6463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p21"/>
          <p:cNvSpPr txBox="1">
            <a:spLocks noGrp="1"/>
          </p:cNvSpPr>
          <p:nvPr>
            <p:ph type="body" idx="14"/>
          </p:nvPr>
        </p:nvSpPr>
        <p:spPr>
          <a:xfrm>
            <a:off x="904614" y="5337731"/>
            <a:ext cx="784224" cy="4666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1">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21"/>
          <p:cNvSpPr txBox="1">
            <a:spLocks noGrp="1"/>
          </p:cNvSpPr>
          <p:nvPr>
            <p:ph type="body" idx="15"/>
          </p:nvPr>
        </p:nvSpPr>
        <p:spPr>
          <a:xfrm>
            <a:off x="1837868" y="5337731"/>
            <a:ext cx="4413639" cy="4777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200"/>
              <a:buNone/>
              <a:defRPr sz="3200" b="0" cap="none">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21"/>
          <p:cNvSpPr txBox="1">
            <a:spLocks noGrp="1"/>
          </p:cNvSpPr>
          <p:nvPr>
            <p:ph type="body" idx="16"/>
          </p:nvPr>
        </p:nvSpPr>
        <p:spPr>
          <a:xfrm>
            <a:off x="1837867" y="5887132"/>
            <a:ext cx="4413639" cy="6463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21"/>
          <p:cNvSpPr>
            <a:spLocks noGrp="1"/>
          </p:cNvSpPr>
          <p:nvPr>
            <p:ph type="pic" idx="17"/>
          </p:nvPr>
        </p:nvSpPr>
        <p:spPr>
          <a:xfrm>
            <a:off x="6553201" y="1876769"/>
            <a:ext cx="5648131" cy="4981231"/>
          </a:xfrm>
          <a:prstGeom prst="rect">
            <a:avLst/>
          </a:prstGeom>
          <a:noFill/>
          <a:ln>
            <a:noFill/>
          </a:ln>
        </p:spPr>
      </p:sp>
      <p:sp>
        <p:nvSpPr>
          <p:cNvPr id="255" name="Google Shape;255;p21"/>
          <p:cNvSpPr txBox="1">
            <a:spLocks noGrp="1"/>
          </p:cNvSpPr>
          <p:nvPr>
            <p:ph type="dt" idx="10"/>
          </p:nvPr>
        </p:nvSpPr>
        <p:spPr>
          <a:xfrm>
            <a:off x="923278" y="154919"/>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56" name="Google Shape;256;p21"/>
          <p:cNvSpPr txBox="1">
            <a:spLocks noGrp="1"/>
          </p:cNvSpPr>
          <p:nvPr>
            <p:ph type="sldNum" idx="12"/>
          </p:nvPr>
        </p:nvSpPr>
        <p:spPr>
          <a:xfrm>
            <a:off x="10177024" y="154919"/>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57" name="Google Shape;257;p21"/>
          <p:cNvSpPr txBox="1">
            <a:spLocks noGrp="1"/>
          </p:cNvSpPr>
          <p:nvPr>
            <p:ph type="body" idx="18"/>
          </p:nvPr>
        </p:nvSpPr>
        <p:spPr>
          <a:xfrm>
            <a:off x="6553198" y="6338199"/>
            <a:ext cx="5638799" cy="519801"/>
          </a:xfrm>
          <a:prstGeom prst="rect">
            <a:avLst/>
          </a:prstGeom>
          <a:gradFill>
            <a:gsLst>
              <a:gs pos="0">
                <a:srgbClr val="2C5A96">
                  <a:alpha val="0"/>
                </a:srgbClr>
              </a:gs>
              <a:gs pos="100000">
                <a:schemeClr val="accent5"/>
              </a:gs>
            </a:gsLst>
            <a:lin ang="5400000" scaled="0"/>
          </a:gra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00"/>
              <a:buNone/>
              <a:defRPr sz="1600"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8" name="Google Shape;258;p21"/>
          <p:cNvPicPr preferRelativeResize="0"/>
          <p:nvPr/>
        </p:nvPicPr>
        <p:blipFill rotWithShape="1">
          <a:blip r:embed="rId2">
            <a:alphaModFix/>
          </a:blip>
          <a:srcRect/>
          <a:stretch/>
        </p:blipFill>
        <p:spPr>
          <a:xfrm>
            <a:off x="126930" y="6306838"/>
            <a:ext cx="579892" cy="5283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Left">
  <p:cSld name="Section Header Left">
    <p:bg>
      <p:bgPr>
        <a:gradFill>
          <a:gsLst>
            <a:gs pos="0">
              <a:srgbClr val="214470"/>
            </a:gs>
            <a:gs pos="100000">
              <a:srgbClr val="162D4B"/>
            </a:gs>
          </a:gsLst>
          <a:lin ang="5400000" scaled="0"/>
        </a:gradFill>
        <a:effectLst/>
      </p:bgPr>
    </p:bg>
    <p:spTree>
      <p:nvGrpSpPr>
        <p:cNvPr id="1" name="Shape 259"/>
        <p:cNvGrpSpPr/>
        <p:nvPr/>
      </p:nvGrpSpPr>
      <p:grpSpPr>
        <a:xfrm>
          <a:off x="0" y="0"/>
          <a:ext cx="0" cy="0"/>
          <a:chOff x="0" y="0"/>
          <a:chExt cx="0" cy="0"/>
        </a:xfrm>
      </p:grpSpPr>
      <p:sp>
        <p:nvSpPr>
          <p:cNvPr id="260" name="Google Shape;260;p22"/>
          <p:cNvSpPr/>
          <p:nvPr/>
        </p:nvSpPr>
        <p:spPr>
          <a:xfrm>
            <a:off x="4180114" y="0"/>
            <a:ext cx="8011887"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61" name="Google Shape;261;p22"/>
          <p:cNvSpPr/>
          <p:nvPr/>
        </p:nvSpPr>
        <p:spPr>
          <a:xfrm>
            <a:off x="537009" y="681037"/>
            <a:ext cx="10041783" cy="5561143"/>
          </a:xfrm>
          <a:prstGeom prst="rect">
            <a:avLst/>
          </a:prstGeom>
          <a:gradFill>
            <a:gsLst>
              <a:gs pos="0">
                <a:schemeClr val="accent5"/>
              </a:gs>
              <a:gs pos="100000">
                <a:srgbClr val="214470"/>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62" name="Google Shape;262;p22"/>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3" name="Google Shape;263;p22"/>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64" name="Google Shape;264;p22"/>
          <p:cNvSpPr txBox="1">
            <a:spLocks noGrp="1"/>
          </p:cNvSpPr>
          <p:nvPr>
            <p:ph type="ftr" idx="11"/>
          </p:nvPr>
        </p:nvSpPr>
        <p:spPr>
          <a:xfrm>
            <a:off x="3904184" y="6481487"/>
            <a:ext cx="3862084"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5" name="Google Shape;265;p22"/>
          <p:cNvSpPr txBox="1">
            <a:spLocks noGrp="1"/>
          </p:cNvSpPr>
          <p:nvPr>
            <p:ph type="body" idx="1"/>
          </p:nvPr>
        </p:nvSpPr>
        <p:spPr>
          <a:xfrm>
            <a:off x="2078599" y="4457177"/>
            <a:ext cx="6477000" cy="4710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lt1"/>
              </a:buClr>
              <a:buSzPts val="2000"/>
              <a:buNone/>
              <a:defRPr sz="2000" b="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266" name="Google Shape;266;p22"/>
          <p:cNvPicPr preferRelativeResize="0"/>
          <p:nvPr/>
        </p:nvPicPr>
        <p:blipFill rotWithShape="1">
          <a:blip r:embed="rId2">
            <a:alphaModFix/>
          </a:blip>
          <a:srcRect/>
          <a:stretch/>
        </p:blipFill>
        <p:spPr>
          <a:xfrm>
            <a:off x="11382803" y="6294395"/>
            <a:ext cx="603017" cy="549401"/>
          </a:xfrm>
          <a:prstGeom prst="rect">
            <a:avLst/>
          </a:prstGeom>
          <a:noFill/>
          <a:ln>
            <a:noFill/>
          </a:ln>
        </p:spPr>
      </p:pic>
      <p:sp>
        <p:nvSpPr>
          <p:cNvPr id="267" name="Google Shape;267;p22"/>
          <p:cNvSpPr txBox="1">
            <a:spLocks noGrp="1"/>
          </p:cNvSpPr>
          <p:nvPr>
            <p:ph type="body" idx="2"/>
          </p:nvPr>
        </p:nvSpPr>
        <p:spPr>
          <a:xfrm>
            <a:off x="1983349" y="1816456"/>
            <a:ext cx="6572400" cy="26181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0"/>
              </a:spcBef>
              <a:spcAft>
                <a:spcPts val="0"/>
              </a:spcAft>
              <a:buClr>
                <a:schemeClr val="accent2"/>
              </a:buClr>
              <a:buSzPts val="8900"/>
              <a:buNone/>
              <a:defRPr sz="8900" b="1">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Right">
  <p:cSld name="Section Header Right">
    <p:bg>
      <p:bgPr>
        <a:gradFill>
          <a:gsLst>
            <a:gs pos="0">
              <a:srgbClr val="214470"/>
            </a:gs>
            <a:gs pos="100000">
              <a:srgbClr val="162D4B"/>
            </a:gs>
          </a:gsLst>
          <a:lin ang="5400000" scaled="0"/>
        </a:gradFill>
        <a:effectLst/>
      </p:bgPr>
    </p:bg>
    <p:spTree>
      <p:nvGrpSpPr>
        <p:cNvPr id="1" name="Shape 268"/>
        <p:cNvGrpSpPr/>
        <p:nvPr/>
      </p:nvGrpSpPr>
      <p:grpSpPr>
        <a:xfrm>
          <a:off x="0" y="0"/>
          <a:ext cx="0" cy="0"/>
          <a:chOff x="0" y="0"/>
          <a:chExt cx="0" cy="0"/>
        </a:xfrm>
      </p:grpSpPr>
      <p:sp>
        <p:nvSpPr>
          <p:cNvPr id="269" name="Google Shape;269;p23"/>
          <p:cNvSpPr/>
          <p:nvPr/>
        </p:nvSpPr>
        <p:spPr>
          <a:xfrm>
            <a:off x="0" y="0"/>
            <a:ext cx="8011887"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Roboto"/>
                <a:ea typeface="Roboto"/>
                <a:cs typeface="Roboto"/>
                <a:sym typeface="Roboto"/>
              </a:rPr>
              <a:t> </a:t>
            </a:r>
            <a:endParaRPr dirty="0"/>
          </a:p>
        </p:txBody>
      </p:sp>
      <p:sp>
        <p:nvSpPr>
          <p:cNvPr id="270" name="Google Shape;270;p23"/>
          <p:cNvSpPr/>
          <p:nvPr/>
        </p:nvSpPr>
        <p:spPr>
          <a:xfrm>
            <a:off x="537009" y="681037"/>
            <a:ext cx="10041783" cy="5561143"/>
          </a:xfrm>
          <a:prstGeom prst="rect">
            <a:avLst/>
          </a:prstGeom>
          <a:gradFill>
            <a:gsLst>
              <a:gs pos="0">
                <a:schemeClr val="accent5"/>
              </a:gs>
              <a:gs pos="100000">
                <a:srgbClr val="214470"/>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71" name="Google Shape;271;p23"/>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2" name="Google Shape;272;p23"/>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lt1"/>
                </a:solidFill>
                <a:latin typeface="Roboto"/>
                <a:ea typeface="Roboto"/>
                <a:cs typeface="Roboto"/>
                <a:sym typeface="Roboto"/>
              </a:defRPr>
            </a:lvl1pPr>
            <a:lvl2pPr marL="0" lvl="1" indent="0" algn="r">
              <a:spcBef>
                <a:spcPts val="0"/>
              </a:spcBef>
              <a:buNone/>
              <a:defRPr sz="1600" cap="none">
                <a:solidFill>
                  <a:schemeClr val="lt1"/>
                </a:solidFill>
                <a:latin typeface="Roboto"/>
                <a:ea typeface="Roboto"/>
                <a:cs typeface="Roboto"/>
                <a:sym typeface="Roboto"/>
              </a:defRPr>
            </a:lvl2pPr>
            <a:lvl3pPr marL="0" lvl="2" indent="0" algn="r">
              <a:spcBef>
                <a:spcPts val="0"/>
              </a:spcBef>
              <a:buNone/>
              <a:defRPr sz="1600" cap="none">
                <a:solidFill>
                  <a:schemeClr val="lt1"/>
                </a:solidFill>
                <a:latin typeface="Roboto"/>
                <a:ea typeface="Roboto"/>
                <a:cs typeface="Roboto"/>
                <a:sym typeface="Roboto"/>
              </a:defRPr>
            </a:lvl3pPr>
            <a:lvl4pPr marL="0" lvl="3" indent="0" algn="r">
              <a:spcBef>
                <a:spcPts val="0"/>
              </a:spcBef>
              <a:buNone/>
              <a:defRPr sz="1600" cap="none">
                <a:solidFill>
                  <a:schemeClr val="lt1"/>
                </a:solidFill>
                <a:latin typeface="Roboto"/>
                <a:ea typeface="Roboto"/>
                <a:cs typeface="Roboto"/>
                <a:sym typeface="Roboto"/>
              </a:defRPr>
            </a:lvl4pPr>
            <a:lvl5pPr marL="0" lvl="4" indent="0" algn="r">
              <a:spcBef>
                <a:spcPts val="0"/>
              </a:spcBef>
              <a:buNone/>
              <a:defRPr sz="1600" cap="none">
                <a:solidFill>
                  <a:schemeClr val="lt1"/>
                </a:solidFill>
                <a:latin typeface="Roboto"/>
                <a:ea typeface="Roboto"/>
                <a:cs typeface="Roboto"/>
                <a:sym typeface="Roboto"/>
              </a:defRPr>
            </a:lvl5pPr>
            <a:lvl6pPr marL="0" lvl="5" indent="0" algn="r">
              <a:spcBef>
                <a:spcPts val="0"/>
              </a:spcBef>
              <a:buNone/>
              <a:defRPr sz="1600" cap="none">
                <a:solidFill>
                  <a:schemeClr val="lt1"/>
                </a:solidFill>
                <a:latin typeface="Roboto"/>
                <a:ea typeface="Roboto"/>
                <a:cs typeface="Roboto"/>
                <a:sym typeface="Roboto"/>
              </a:defRPr>
            </a:lvl6pPr>
            <a:lvl7pPr marL="0" lvl="6" indent="0" algn="r">
              <a:spcBef>
                <a:spcPts val="0"/>
              </a:spcBef>
              <a:buNone/>
              <a:defRPr sz="1600" cap="none">
                <a:solidFill>
                  <a:schemeClr val="lt1"/>
                </a:solidFill>
                <a:latin typeface="Roboto"/>
                <a:ea typeface="Roboto"/>
                <a:cs typeface="Roboto"/>
                <a:sym typeface="Roboto"/>
              </a:defRPr>
            </a:lvl7pPr>
            <a:lvl8pPr marL="0" lvl="7" indent="0" algn="r">
              <a:spcBef>
                <a:spcPts val="0"/>
              </a:spcBef>
              <a:buNone/>
              <a:defRPr sz="1600" cap="none">
                <a:solidFill>
                  <a:schemeClr val="lt1"/>
                </a:solidFill>
                <a:latin typeface="Roboto"/>
                <a:ea typeface="Roboto"/>
                <a:cs typeface="Roboto"/>
                <a:sym typeface="Roboto"/>
              </a:defRPr>
            </a:lvl8pPr>
            <a:lvl9pPr marL="0" lvl="8" indent="0" algn="r">
              <a:spcBef>
                <a:spcPts val="0"/>
              </a:spcBef>
              <a:buNone/>
              <a:defRPr sz="1600"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73" name="Google Shape;273;p23"/>
          <p:cNvSpPr txBox="1">
            <a:spLocks noGrp="1"/>
          </p:cNvSpPr>
          <p:nvPr>
            <p:ph type="ftr" idx="11"/>
          </p:nvPr>
        </p:nvSpPr>
        <p:spPr>
          <a:xfrm>
            <a:off x="3904184" y="6481487"/>
            <a:ext cx="3862084"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4" name="Google Shape;274;p23"/>
          <p:cNvSpPr txBox="1">
            <a:spLocks noGrp="1"/>
          </p:cNvSpPr>
          <p:nvPr>
            <p:ph type="body" idx="1"/>
          </p:nvPr>
        </p:nvSpPr>
        <p:spPr>
          <a:xfrm>
            <a:off x="1983349" y="1816456"/>
            <a:ext cx="6572250" cy="2618246"/>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0"/>
              </a:spcBef>
              <a:spcAft>
                <a:spcPts val="0"/>
              </a:spcAft>
              <a:buClr>
                <a:schemeClr val="accent2"/>
              </a:buClr>
              <a:buSzPts val="8900"/>
              <a:buNone/>
              <a:defRPr sz="8900" b="1">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75" name="Google Shape;275;p23"/>
          <p:cNvSpPr txBox="1">
            <a:spLocks noGrp="1"/>
          </p:cNvSpPr>
          <p:nvPr>
            <p:ph type="body" idx="2"/>
          </p:nvPr>
        </p:nvSpPr>
        <p:spPr>
          <a:xfrm>
            <a:off x="2078599" y="4457177"/>
            <a:ext cx="6477000" cy="471056"/>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0"/>
              </a:spcBef>
              <a:spcAft>
                <a:spcPts val="0"/>
              </a:spcAft>
              <a:buClr>
                <a:schemeClr val="dk1"/>
              </a:buClr>
              <a:buSzPts val="2000"/>
              <a:buNone/>
              <a:defRPr sz="2000" b="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276" name="Google Shape;276;p23"/>
          <p:cNvPicPr preferRelativeResize="0"/>
          <p:nvPr/>
        </p:nvPicPr>
        <p:blipFill rotWithShape="1">
          <a:blip r:embed="rId2">
            <a:alphaModFix/>
          </a:blip>
          <a:srcRect/>
          <a:stretch/>
        </p:blipFill>
        <p:spPr>
          <a:xfrm>
            <a:off x="11393028" y="6306838"/>
            <a:ext cx="579892" cy="52833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Layout">
  <p:cSld name="Two Content Layout">
    <p:bg>
      <p:bgPr>
        <a:gradFill>
          <a:gsLst>
            <a:gs pos="0">
              <a:schemeClr val="accent5"/>
            </a:gs>
            <a:gs pos="100000">
              <a:srgbClr val="214470"/>
            </a:gs>
          </a:gsLst>
          <a:lin ang="5400000" scaled="0"/>
        </a:gradFill>
        <a:effectLst/>
      </p:bgPr>
    </p:bg>
    <p:spTree>
      <p:nvGrpSpPr>
        <p:cNvPr id="1" name="Shape 277"/>
        <p:cNvGrpSpPr/>
        <p:nvPr/>
      </p:nvGrpSpPr>
      <p:grpSpPr>
        <a:xfrm>
          <a:off x="0" y="0"/>
          <a:ext cx="0" cy="0"/>
          <a:chOff x="0" y="0"/>
          <a:chExt cx="0" cy="0"/>
        </a:xfrm>
      </p:grpSpPr>
      <p:pic>
        <p:nvPicPr>
          <p:cNvPr id="278" name="Google Shape;278;p24" descr="A drawing of a mountain with a sun and clouds&#10;&#10;Description automatically generated"/>
          <p:cNvPicPr preferRelativeResize="0"/>
          <p:nvPr/>
        </p:nvPicPr>
        <p:blipFill rotWithShape="1">
          <a:blip r:embed="rId2">
            <a:alphaModFix amt="22000"/>
          </a:blip>
          <a:srcRect/>
          <a:stretch/>
        </p:blipFill>
        <p:spPr>
          <a:xfrm>
            <a:off x="10324947" y="4743481"/>
            <a:ext cx="1762187" cy="1609817"/>
          </a:xfrm>
          <a:prstGeom prst="rect">
            <a:avLst/>
          </a:prstGeom>
          <a:noFill/>
          <a:ln>
            <a:noFill/>
          </a:ln>
        </p:spPr>
      </p:pic>
      <p:sp>
        <p:nvSpPr>
          <p:cNvPr id="279" name="Google Shape;279;p24"/>
          <p:cNvSpPr/>
          <p:nvPr/>
        </p:nvSpPr>
        <p:spPr>
          <a:xfrm>
            <a:off x="0" y="2178050"/>
            <a:ext cx="12192000" cy="4680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80" name="Google Shape;280;p24"/>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81" name="Google Shape;281;p24"/>
          <p:cNvCxnSpPr/>
          <p:nvPr/>
        </p:nvCxnSpPr>
        <p:spPr>
          <a:xfrm>
            <a:off x="0" y="801768"/>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282" name="Google Shape;282;p24"/>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3" name="Google Shape;283;p24"/>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84" name="Google Shape;284;p24"/>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5" name="Google Shape;285;p24"/>
          <p:cNvSpPr txBox="1">
            <a:spLocks noGrp="1"/>
          </p:cNvSpPr>
          <p:nvPr>
            <p:ph type="body" idx="1"/>
          </p:nvPr>
        </p:nvSpPr>
        <p:spPr>
          <a:xfrm>
            <a:off x="1438275" y="2452255"/>
            <a:ext cx="4353000" cy="3789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p24"/>
          <p:cNvSpPr txBox="1">
            <a:spLocks noGrp="1"/>
          </p:cNvSpPr>
          <p:nvPr>
            <p:ph type="body" idx="2"/>
          </p:nvPr>
        </p:nvSpPr>
        <p:spPr>
          <a:xfrm>
            <a:off x="6400800" y="2452254"/>
            <a:ext cx="4352927" cy="37899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87" name="Google Shape;287;p24"/>
          <p:cNvPicPr preferRelativeResize="0"/>
          <p:nvPr/>
        </p:nvPicPr>
        <p:blipFill rotWithShape="1">
          <a:blip r:embed="rId3">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ree Photos and Desc">
  <p:cSld name="Three Photos and Desc">
    <p:bg>
      <p:bgPr>
        <a:gradFill>
          <a:gsLst>
            <a:gs pos="0">
              <a:schemeClr val="accent5"/>
            </a:gs>
            <a:gs pos="100000">
              <a:srgbClr val="214470"/>
            </a:gs>
          </a:gsLst>
          <a:lin ang="5400000" scaled="0"/>
        </a:gradFill>
        <a:effectLst/>
      </p:bgPr>
    </p:bg>
    <p:spTree>
      <p:nvGrpSpPr>
        <p:cNvPr id="1" name="Shape 288"/>
        <p:cNvGrpSpPr/>
        <p:nvPr/>
      </p:nvGrpSpPr>
      <p:grpSpPr>
        <a:xfrm>
          <a:off x="0" y="0"/>
          <a:ext cx="0" cy="0"/>
          <a:chOff x="0" y="0"/>
          <a:chExt cx="0" cy="0"/>
        </a:xfrm>
      </p:grpSpPr>
      <p:sp>
        <p:nvSpPr>
          <p:cNvPr id="289" name="Google Shape;289;p25"/>
          <p:cNvSpPr/>
          <p:nvPr/>
        </p:nvSpPr>
        <p:spPr>
          <a:xfrm>
            <a:off x="0" y="0"/>
            <a:ext cx="12192000" cy="6251510"/>
          </a:xfrm>
          <a:prstGeom prst="rect">
            <a:avLst/>
          </a:prstGeom>
          <a:solidFill>
            <a:schemeClr val="lt1"/>
          </a:solidFill>
          <a:ln>
            <a:noFill/>
          </a:ln>
        </p:spPr>
        <p:txBody>
          <a:bodyPr spcFirstLastPara="1" wrap="square" lIns="91425" tIns="45700" rIns="91425" bIns="45700" anchor="ctr" anchorCtr="0">
            <a:noAutofit/>
          </a:bodyPr>
          <a:lstStyle/>
          <a:p>
            <a:pPr marL="457200" marR="0" lvl="0" indent="-342900" algn="ctr" rtl="0">
              <a:spcBef>
                <a:spcPts val="0"/>
              </a:spcBef>
              <a:spcAft>
                <a:spcPts val="0"/>
              </a:spcAft>
              <a:buClr>
                <a:schemeClr val="lt1"/>
              </a:buClr>
              <a:buSzPts val="1800"/>
              <a:buFont typeface="Roboto"/>
              <a:buChar char="●"/>
            </a:pPr>
            <a:endParaRPr sz="1800" dirty="0">
              <a:solidFill>
                <a:schemeClr val="lt1"/>
              </a:solidFill>
              <a:latin typeface="Roboto"/>
              <a:ea typeface="Roboto"/>
              <a:cs typeface="Roboto"/>
              <a:sym typeface="Roboto"/>
            </a:endParaRPr>
          </a:p>
        </p:txBody>
      </p:sp>
      <p:cxnSp>
        <p:nvCxnSpPr>
          <p:cNvPr id="290" name="Google Shape;290;p25"/>
          <p:cNvCxnSpPr/>
          <p:nvPr/>
        </p:nvCxnSpPr>
        <p:spPr>
          <a:xfrm>
            <a:off x="4756046" y="3903357"/>
            <a:ext cx="1169044" cy="1"/>
          </a:xfrm>
          <a:prstGeom prst="straightConnector1">
            <a:avLst/>
          </a:prstGeom>
          <a:noFill/>
          <a:ln w="31750" cap="flat" cmpd="sng">
            <a:solidFill>
              <a:schemeClr val="lt2"/>
            </a:solidFill>
            <a:prstDash val="solid"/>
            <a:miter lim="8000"/>
            <a:headEnd type="none" w="sm" len="sm"/>
            <a:tailEnd type="none" w="sm" len="sm"/>
          </a:ln>
        </p:spPr>
      </p:cxnSp>
      <p:cxnSp>
        <p:nvCxnSpPr>
          <p:cNvPr id="291" name="Google Shape;291;p25"/>
          <p:cNvCxnSpPr/>
          <p:nvPr/>
        </p:nvCxnSpPr>
        <p:spPr>
          <a:xfrm>
            <a:off x="7209396" y="3903357"/>
            <a:ext cx="1169044" cy="1"/>
          </a:xfrm>
          <a:prstGeom prst="straightConnector1">
            <a:avLst/>
          </a:prstGeom>
          <a:noFill/>
          <a:ln w="31750" cap="flat" cmpd="sng">
            <a:solidFill>
              <a:schemeClr val="lt2"/>
            </a:solidFill>
            <a:prstDash val="solid"/>
            <a:miter lim="8000"/>
            <a:headEnd type="none" w="sm" len="sm"/>
            <a:tailEnd type="none" w="sm" len="sm"/>
          </a:ln>
        </p:spPr>
      </p:cxnSp>
      <p:cxnSp>
        <p:nvCxnSpPr>
          <p:cNvPr id="292" name="Google Shape;292;p25"/>
          <p:cNvCxnSpPr/>
          <p:nvPr/>
        </p:nvCxnSpPr>
        <p:spPr>
          <a:xfrm>
            <a:off x="9590031" y="3903357"/>
            <a:ext cx="1169044" cy="1"/>
          </a:xfrm>
          <a:prstGeom prst="straightConnector1">
            <a:avLst/>
          </a:prstGeom>
          <a:noFill/>
          <a:ln w="31750" cap="flat" cmpd="sng">
            <a:solidFill>
              <a:schemeClr val="lt2"/>
            </a:solidFill>
            <a:prstDash val="solid"/>
            <a:miter lim="8000"/>
            <a:headEnd type="none" w="sm" len="sm"/>
            <a:tailEnd type="none" w="sm" len="sm"/>
          </a:ln>
        </p:spPr>
      </p:cxnSp>
      <p:sp>
        <p:nvSpPr>
          <p:cNvPr id="293" name="Google Shape;293;p25"/>
          <p:cNvSpPr/>
          <p:nvPr/>
        </p:nvSpPr>
        <p:spPr>
          <a:xfrm>
            <a:off x="4455732" y="1025381"/>
            <a:ext cx="1834139" cy="18341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94" name="Google Shape;294;p25"/>
          <p:cNvSpPr>
            <a:spLocks noGrp="1"/>
          </p:cNvSpPr>
          <p:nvPr>
            <p:ph type="pic" idx="2"/>
          </p:nvPr>
        </p:nvSpPr>
        <p:spPr>
          <a:xfrm>
            <a:off x="4589692" y="1155631"/>
            <a:ext cx="1834816" cy="1834816"/>
          </a:xfrm>
          <a:prstGeom prst="rect">
            <a:avLst/>
          </a:prstGeom>
          <a:noFill/>
          <a:ln>
            <a:noFill/>
          </a:ln>
        </p:spPr>
      </p:sp>
      <p:sp>
        <p:nvSpPr>
          <p:cNvPr id="295" name="Google Shape;295;p25"/>
          <p:cNvSpPr/>
          <p:nvPr/>
        </p:nvSpPr>
        <p:spPr>
          <a:xfrm>
            <a:off x="6849747" y="1025381"/>
            <a:ext cx="1834139" cy="18341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96" name="Google Shape;296;p25"/>
          <p:cNvSpPr>
            <a:spLocks noGrp="1"/>
          </p:cNvSpPr>
          <p:nvPr>
            <p:ph type="pic" idx="3"/>
          </p:nvPr>
        </p:nvSpPr>
        <p:spPr>
          <a:xfrm>
            <a:off x="6983707" y="1155631"/>
            <a:ext cx="1834816" cy="1834816"/>
          </a:xfrm>
          <a:prstGeom prst="rect">
            <a:avLst/>
          </a:prstGeom>
          <a:noFill/>
          <a:ln>
            <a:noFill/>
          </a:ln>
        </p:spPr>
      </p:sp>
      <p:sp>
        <p:nvSpPr>
          <p:cNvPr id="297" name="Google Shape;297;p25"/>
          <p:cNvSpPr/>
          <p:nvPr/>
        </p:nvSpPr>
        <p:spPr>
          <a:xfrm>
            <a:off x="9112549" y="1020727"/>
            <a:ext cx="1834139" cy="1834139"/>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98" name="Google Shape;298;p25"/>
          <p:cNvSpPr>
            <a:spLocks noGrp="1"/>
          </p:cNvSpPr>
          <p:nvPr>
            <p:ph type="pic" idx="4"/>
          </p:nvPr>
        </p:nvSpPr>
        <p:spPr>
          <a:xfrm>
            <a:off x="9246509" y="1150977"/>
            <a:ext cx="1834816" cy="1834816"/>
          </a:xfrm>
          <a:prstGeom prst="rect">
            <a:avLst/>
          </a:prstGeom>
          <a:noFill/>
          <a:ln>
            <a:noFill/>
          </a:ln>
        </p:spPr>
      </p:sp>
      <p:sp>
        <p:nvSpPr>
          <p:cNvPr id="299" name="Google Shape;299;p25"/>
          <p:cNvSpPr txBox="1">
            <a:spLocks noGrp="1"/>
          </p:cNvSpPr>
          <p:nvPr>
            <p:ph type="title"/>
          </p:nvPr>
        </p:nvSpPr>
        <p:spPr>
          <a:xfrm>
            <a:off x="940077" y="920118"/>
            <a:ext cx="3086992" cy="149708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p25"/>
          <p:cNvSpPr txBox="1">
            <a:spLocks noGrp="1"/>
          </p:cNvSpPr>
          <p:nvPr>
            <p:ph type="body" idx="1"/>
          </p:nvPr>
        </p:nvSpPr>
        <p:spPr>
          <a:xfrm>
            <a:off x="940077" y="2504105"/>
            <a:ext cx="3086992" cy="25730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1400"/>
              <a:buNone/>
              <a:defRPr sz="1400" cap="none">
                <a:solidFill>
                  <a:schemeClr val="accent5"/>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p25"/>
          <p:cNvSpPr txBox="1">
            <a:spLocks noGrp="1"/>
          </p:cNvSpPr>
          <p:nvPr>
            <p:ph type="body" idx="5"/>
          </p:nvPr>
        </p:nvSpPr>
        <p:spPr>
          <a:xfrm>
            <a:off x="940077" y="3077347"/>
            <a:ext cx="3086992" cy="28605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chemeClr val="dk1"/>
              </a:buClr>
              <a:buSzPts val="1600"/>
              <a:buNone/>
              <a:defRPr sz="1600">
                <a:solidFill>
                  <a:schemeClr val="dk1"/>
                </a:solidFill>
              </a:defRPr>
            </a:lvl2pPr>
            <a:lvl3pPr marL="1371600" lvl="2" indent="-228600" algn="l">
              <a:lnSpc>
                <a:spcPct val="90000"/>
              </a:lnSpc>
              <a:spcBef>
                <a:spcPts val="500"/>
              </a:spcBef>
              <a:spcAft>
                <a:spcPts val="0"/>
              </a:spcAft>
              <a:buClr>
                <a:schemeClr val="dk1"/>
              </a:buClr>
              <a:buSzPts val="1600"/>
              <a:buNone/>
              <a:defRPr sz="1600">
                <a:solidFill>
                  <a:schemeClr val="dk1"/>
                </a:solidFill>
              </a:defRPr>
            </a:lvl3pPr>
            <a:lvl4pPr marL="1828800" lvl="3" indent="-228600" algn="l">
              <a:lnSpc>
                <a:spcPct val="90000"/>
              </a:lnSpc>
              <a:spcBef>
                <a:spcPts val="500"/>
              </a:spcBef>
              <a:spcAft>
                <a:spcPts val="0"/>
              </a:spcAft>
              <a:buClr>
                <a:schemeClr val="dk1"/>
              </a:buClr>
              <a:buSzPts val="1600"/>
              <a:buNone/>
              <a:defRPr sz="1600">
                <a:solidFill>
                  <a:schemeClr val="dk1"/>
                </a:solidFill>
              </a:defRPr>
            </a:lvl4pPr>
            <a:lvl5pPr marL="2286000" lvl="4" indent="-228600" algn="l">
              <a:lnSpc>
                <a:spcPct val="90000"/>
              </a:lnSpc>
              <a:spcBef>
                <a:spcPts val="500"/>
              </a:spcBef>
              <a:spcAft>
                <a:spcPts val="0"/>
              </a:spcAft>
              <a:buClr>
                <a:schemeClr val="dk1"/>
              </a:buClr>
              <a:buSzPts val="1600"/>
              <a:buNone/>
              <a:defRPr sz="16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25"/>
          <p:cNvSpPr txBox="1">
            <a:spLocks noGrp="1"/>
          </p:cNvSpPr>
          <p:nvPr>
            <p:ph type="body" idx="6"/>
          </p:nvPr>
        </p:nvSpPr>
        <p:spPr>
          <a:xfrm>
            <a:off x="4455732" y="3077347"/>
            <a:ext cx="1968776" cy="25730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5"/>
              </a:buClr>
              <a:buSzPts val="1600"/>
              <a:buNone/>
              <a:defRPr sz="16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25"/>
          <p:cNvSpPr txBox="1">
            <a:spLocks noGrp="1"/>
          </p:cNvSpPr>
          <p:nvPr>
            <p:ph type="body" idx="7"/>
          </p:nvPr>
        </p:nvSpPr>
        <p:spPr>
          <a:xfrm>
            <a:off x="6838894" y="3077347"/>
            <a:ext cx="1968776" cy="25730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5"/>
              </a:buClr>
              <a:buSzPts val="1600"/>
              <a:buNone/>
              <a:defRPr sz="16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p25"/>
          <p:cNvSpPr txBox="1">
            <a:spLocks noGrp="1"/>
          </p:cNvSpPr>
          <p:nvPr>
            <p:ph type="body" idx="8"/>
          </p:nvPr>
        </p:nvSpPr>
        <p:spPr>
          <a:xfrm>
            <a:off x="9112549" y="3065764"/>
            <a:ext cx="1968776" cy="25730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5"/>
              </a:buClr>
              <a:buSzPts val="1600"/>
              <a:buNone/>
              <a:defRPr sz="16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25"/>
          <p:cNvSpPr txBox="1">
            <a:spLocks noGrp="1"/>
          </p:cNvSpPr>
          <p:nvPr>
            <p:ph type="body" idx="9"/>
          </p:nvPr>
        </p:nvSpPr>
        <p:spPr>
          <a:xfrm>
            <a:off x="4455732" y="3429000"/>
            <a:ext cx="1968776" cy="35032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25"/>
          <p:cNvSpPr txBox="1">
            <a:spLocks noGrp="1"/>
          </p:cNvSpPr>
          <p:nvPr>
            <p:ph type="body" idx="13"/>
          </p:nvPr>
        </p:nvSpPr>
        <p:spPr>
          <a:xfrm>
            <a:off x="6849747" y="3429000"/>
            <a:ext cx="1968776" cy="35032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25"/>
          <p:cNvSpPr txBox="1">
            <a:spLocks noGrp="1"/>
          </p:cNvSpPr>
          <p:nvPr>
            <p:ph type="body" idx="14"/>
          </p:nvPr>
        </p:nvSpPr>
        <p:spPr>
          <a:xfrm>
            <a:off x="9112549" y="3429000"/>
            <a:ext cx="1968776" cy="35032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25"/>
          <p:cNvSpPr txBox="1">
            <a:spLocks noGrp="1"/>
          </p:cNvSpPr>
          <p:nvPr>
            <p:ph type="body" idx="15"/>
          </p:nvPr>
        </p:nvSpPr>
        <p:spPr>
          <a:xfrm>
            <a:off x="4455732" y="4051377"/>
            <a:ext cx="1968776" cy="188650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25"/>
          <p:cNvSpPr txBox="1">
            <a:spLocks noGrp="1"/>
          </p:cNvSpPr>
          <p:nvPr>
            <p:ph type="body" idx="16"/>
          </p:nvPr>
        </p:nvSpPr>
        <p:spPr>
          <a:xfrm>
            <a:off x="6849747" y="4072166"/>
            <a:ext cx="1968776" cy="188650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p25"/>
          <p:cNvSpPr txBox="1">
            <a:spLocks noGrp="1"/>
          </p:cNvSpPr>
          <p:nvPr>
            <p:ph type="body" idx="17"/>
          </p:nvPr>
        </p:nvSpPr>
        <p:spPr>
          <a:xfrm>
            <a:off x="9112549" y="4084377"/>
            <a:ext cx="1968776" cy="188650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1400"/>
              <a:buNone/>
              <a:defRPr sz="14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1" name="Google Shape;311;p25"/>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2" name="Google Shape;312;p25"/>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lt1"/>
                </a:solidFill>
                <a:latin typeface="Roboto"/>
                <a:ea typeface="Roboto"/>
                <a:cs typeface="Roboto"/>
                <a:sym typeface="Roboto"/>
              </a:defRPr>
            </a:lvl1pPr>
            <a:lvl2pPr marL="0" lvl="1" indent="0" algn="r">
              <a:spcBef>
                <a:spcPts val="0"/>
              </a:spcBef>
              <a:buNone/>
              <a:defRPr sz="1600" cap="none">
                <a:solidFill>
                  <a:schemeClr val="lt1"/>
                </a:solidFill>
                <a:latin typeface="Roboto"/>
                <a:ea typeface="Roboto"/>
                <a:cs typeface="Roboto"/>
                <a:sym typeface="Roboto"/>
              </a:defRPr>
            </a:lvl2pPr>
            <a:lvl3pPr marL="0" lvl="2" indent="0" algn="r">
              <a:spcBef>
                <a:spcPts val="0"/>
              </a:spcBef>
              <a:buNone/>
              <a:defRPr sz="1600" cap="none">
                <a:solidFill>
                  <a:schemeClr val="lt1"/>
                </a:solidFill>
                <a:latin typeface="Roboto"/>
                <a:ea typeface="Roboto"/>
                <a:cs typeface="Roboto"/>
                <a:sym typeface="Roboto"/>
              </a:defRPr>
            </a:lvl3pPr>
            <a:lvl4pPr marL="0" lvl="3" indent="0" algn="r">
              <a:spcBef>
                <a:spcPts val="0"/>
              </a:spcBef>
              <a:buNone/>
              <a:defRPr sz="1600" cap="none">
                <a:solidFill>
                  <a:schemeClr val="lt1"/>
                </a:solidFill>
                <a:latin typeface="Roboto"/>
                <a:ea typeface="Roboto"/>
                <a:cs typeface="Roboto"/>
                <a:sym typeface="Roboto"/>
              </a:defRPr>
            </a:lvl4pPr>
            <a:lvl5pPr marL="0" lvl="4" indent="0" algn="r">
              <a:spcBef>
                <a:spcPts val="0"/>
              </a:spcBef>
              <a:buNone/>
              <a:defRPr sz="1600" cap="none">
                <a:solidFill>
                  <a:schemeClr val="lt1"/>
                </a:solidFill>
                <a:latin typeface="Roboto"/>
                <a:ea typeface="Roboto"/>
                <a:cs typeface="Roboto"/>
                <a:sym typeface="Roboto"/>
              </a:defRPr>
            </a:lvl5pPr>
            <a:lvl6pPr marL="0" lvl="5" indent="0" algn="r">
              <a:spcBef>
                <a:spcPts val="0"/>
              </a:spcBef>
              <a:buNone/>
              <a:defRPr sz="1600" cap="none">
                <a:solidFill>
                  <a:schemeClr val="lt1"/>
                </a:solidFill>
                <a:latin typeface="Roboto"/>
                <a:ea typeface="Roboto"/>
                <a:cs typeface="Roboto"/>
                <a:sym typeface="Roboto"/>
              </a:defRPr>
            </a:lvl6pPr>
            <a:lvl7pPr marL="0" lvl="6" indent="0" algn="r">
              <a:spcBef>
                <a:spcPts val="0"/>
              </a:spcBef>
              <a:buNone/>
              <a:defRPr sz="1600" cap="none">
                <a:solidFill>
                  <a:schemeClr val="lt1"/>
                </a:solidFill>
                <a:latin typeface="Roboto"/>
                <a:ea typeface="Roboto"/>
                <a:cs typeface="Roboto"/>
                <a:sym typeface="Roboto"/>
              </a:defRPr>
            </a:lvl7pPr>
            <a:lvl8pPr marL="0" lvl="7" indent="0" algn="r">
              <a:spcBef>
                <a:spcPts val="0"/>
              </a:spcBef>
              <a:buNone/>
              <a:defRPr sz="1600" cap="none">
                <a:solidFill>
                  <a:schemeClr val="lt1"/>
                </a:solidFill>
                <a:latin typeface="Roboto"/>
                <a:ea typeface="Roboto"/>
                <a:cs typeface="Roboto"/>
                <a:sym typeface="Roboto"/>
              </a:defRPr>
            </a:lvl8pPr>
            <a:lvl9pPr marL="0" lvl="8" indent="0" algn="r">
              <a:spcBef>
                <a:spcPts val="0"/>
              </a:spcBef>
              <a:buNone/>
              <a:defRPr sz="1600"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313" name="Google Shape;313;p25"/>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314" name="Google Shape;314;p25"/>
          <p:cNvPicPr preferRelativeResize="0"/>
          <p:nvPr/>
        </p:nvPicPr>
        <p:blipFill rotWithShape="1">
          <a:blip r:embed="rId2">
            <a:alphaModFix/>
          </a:blip>
          <a:srcRect/>
          <a:stretch/>
        </p:blipFill>
        <p:spPr>
          <a:xfrm>
            <a:off x="11393028" y="6306838"/>
            <a:ext cx="579892" cy="52833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meline_Middle">
  <p:cSld name="Timeline_Middle">
    <p:bg>
      <p:bgPr>
        <a:gradFill>
          <a:gsLst>
            <a:gs pos="0">
              <a:schemeClr val="accent5"/>
            </a:gs>
            <a:gs pos="100000">
              <a:srgbClr val="214470"/>
            </a:gs>
          </a:gsLst>
          <a:lin ang="5400000" scaled="0"/>
        </a:gradFill>
        <a:effectLst/>
      </p:bgPr>
    </p:bg>
    <p:spTree>
      <p:nvGrpSpPr>
        <p:cNvPr id="1" name="Shape 315"/>
        <p:cNvGrpSpPr/>
        <p:nvPr/>
      </p:nvGrpSpPr>
      <p:grpSpPr>
        <a:xfrm>
          <a:off x="0" y="0"/>
          <a:ext cx="0" cy="0"/>
          <a:chOff x="0" y="0"/>
          <a:chExt cx="0" cy="0"/>
        </a:xfrm>
      </p:grpSpPr>
      <p:sp>
        <p:nvSpPr>
          <p:cNvPr id="316" name="Google Shape;316;p26"/>
          <p:cNvSpPr/>
          <p:nvPr/>
        </p:nvSpPr>
        <p:spPr>
          <a:xfrm>
            <a:off x="0" y="699796"/>
            <a:ext cx="12192000" cy="615820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cxnSp>
        <p:nvCxnSpPr>
          <p:cNvPr id="317" name="Google Shape;317;p26"/>
          <p:cNvCxnSpPr/>
          <p:nvPr/>
        </p:nvCxnSpPr>
        <p:spPr>
          <a:xfrm>
            <a:off x="-195943" y="4464971"/>
            <a:ext cx="12447205" cy="0"/>
          </a:xfrm>
          <a:prstGeom prst="straightConnector1">
            <a:avLst/>
          </a:prstGeom>
          <a:noFill/>
          <a:ln w="31750" cap="flat" cmpd="sng">
            <a:solidFill>
              <a:schemeClr val="accent5"/>
            </a:solidFill>
            <a:prstDash val="solid"/>
            <a:miter lim="800000"/>
            <a:headEnd type="none" w="sm" len="sm"/>
            <a:tailEnd type="none" w="lg" len="lg"/>
          </a:ln>
        </p:spPr>
      </p:cxnSp>
      <p:sp>
        <p:nvSpPr>
          <p:cNvPr id="318" name="Google Shape;318;p26"/>
          <p:cNvSpPr/>
          <p:nvPr/>
        </p:nvSpPr>
        <p:spPr>
          <a:xfrm>
            <a:off x="1243536" y="4425781"/>
            <a:ext cx="97043" cy="97043"/>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Open Sans"/>
              <a:ea typeface="Open Sans"/>
              <a:cs typeface="Open Sans"/>
              <a:sym typeface="Open Sans"/>
            </a:endParaRPr>
          </a:p>
        </p:txBody>
      </p:sp>
      <p:sp>
        <p:nvSpPr>
          <p:cNvPr id="319" name="Google Shape;319;p26"/>
          <p:cNvSpPr/>
          <p:nvPr/>
        </p:nvSpPr>
        <p:spPr>
          <a:xfrm>
            <a:off x="4920741" y="4425781"/>
            <a:ext cx="97043" cy="97043"/>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Open Sans"/>
              <a:ea typeface="Open Sans"/>
              <a:cs typeface="Open Sans"/>
              <a:sym typeface="Open Sans"/>
            </a:endParaRPr>
          </a:p>
        </p:txBody>
      </p:sp>
      <p:sp>
        <p:nvSpPr>
          <p:cNvPr id="320" name="Google Shape;320;p26"/>
          <p:cNvSpPr/>
          <p:nvPr/>
        </p:nvSpPr>
        <p:spPr>
          <a:xfrm>
            <a:off x="8561389" y="4425781"/>
            <a:ext cx="97043" cy="97043"/>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Open Sans"/>
              <a:ea typeface="Open Sans"/>
              <a:cs typeface="Open Sans"/>
              <a:sym typeface="Open Sans"/>
            </a:endParaRPr>
          </a:p>
        </p:txBody>
      </p:sp>
      <p:sp>
        <p:nvSpPr>
          <p:cNvPr id="321" name="Google Shape;321;p26"/>
          <p:cNvSpPr txBox="1">
            <a:spLocks noGrp="1"/>
          </p:cNvSpPr>
          <p:nvPr>
            <p:ph type="body" idx="1"/>
          </p:nvPr>
        </p:nvSpPr>
        <p:spPr>
          <a:xfrm>
            <a:off x="1160573" y="3171488"/>
            <a:ext cx="2475055" cy="105215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2000"/>
              <a:buNone/>
              <a:defRPr sz="2000" b="1" cap="none">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26"/>
          <p:cNvSpPr txBox="1">
            <a:spLocks noGrp="1"/>
          </p:cNvSpPr>
          <p:nvPr>
            <p:ph type="body" idx="2"/>
          </p:nvPr>
        </p:nvSpPr>
        <p:spPr>
          <a:xfrm>
            <a:off x="1160573" y="2610839"/>
            <a:ext cx="2475055" cy="5267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accent5"/>
              </a:buClr>
              <a:buSzPts val="1400"/>
              <a:buNone/>
              <a:defRPr sz="14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26"/>
          <p:cNvSpPr txBox="1">
            <a:spLocks noGrp="1"/>
          </p:cNvSpPr>
          <p:nvPr>
            <p:ph type="body" idx="3"/>
          </p:nvPr>
        </p:nvSpPr>
        <p:spPr>
          <a:xfrm>
            <a:off x="1160572" y="4706304"/>
            <a:ext cx="2475055" cy="1451899"/>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Font typeface="Arial"/>
              <a:buChar char="•"/>
              <a:defRPr sz="1600" b="1">
                <a:latin typeface="Roboto"/>
                <a:ea typeface="Roboto"/>
                <a:cs typeface="Roboto"/>
                <a:sym typeface="Roboto"/>
              </a:defRPr>
            </a:lvl1pPr>
            <a:lvl2pPr marL="914400" lvl="1" indent="-330200" algn="l">
              <a:lnSpc>
                <a:spcPct val="90000"/>
              </a:lnSpc>
              <a:spcBef>
                <a:spcPts val="500"/>
              </a:spcBef>
              <a:spcAft>
                <a:spcPts val="0"/>
              </a:spcAft>
              <a:buClr>
                <a:schemeClr val="dk1"/>
              </a:buClr>
              <a:buSzPts val="1600"/>
              <a:buChar char="•"/>
              <a:defRPr sz="16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26"/>
          <p:cNvSpPr txBox="1">
            <a:spLocks noGrp="1"/>
          </p:cNvSpPr>
          <p:nvPr>
            <p:ph type="body" idx="4"/>
          </p:nvPr>
        </p:nvSpPr>
        <p:spPr>
          <a:xfrm>
            <a:off x="4920742" y="3171488"/>
            <a:ext cx="2475055" cy="105215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2000"/>
              <a:buNone/>
              <a:defRPr sz="2000" b="1" cap="none">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26"/>
          <p:cNvSpPr txBox="1">
            <a:spLocks noGrp="1"/>
          </p:cNvSpPr>
          <p:nvPr>
            <p:ph type="body" idx="5"/>
          </p:nvPr>
        </p:nvSpPr>
        <p:spPr>
          <a:xfrm>
            <a:off x="4920742" y="2610839"/>
            <a:ext cx="2475055" cy="5267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accent5"/>
              </a:buClr>
              <a:buSzPts val="1400"/>
              <a:buNone/>
              <a:defRPr sz="14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26"/>
          <p:cNvSpPr txBox="1">
            <a:spLocks noGrp="1"/>
          </p:cNvSpPr>
          <p:nvPr>
            <p:ph type="body" idx="6"/>
          </p:nvPr>
        </p:nvSpPr>
        <p:spPr>
          <a:xfrm>
            <a:off x="4920741" y="4706304"/>
            <a:ext cx="2475055" cy="1451899"/>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Font typeface="Arial"/>
              <a:buChar char="•"/>
              <a:defRPr sz="1600" b="1">
                <a:latin typeface="Roboto"/>
                <a:ea typeface="Roboto"/>
                <a:cs typeface="Roboto"/>
                <a:sym typeface="Roboto"/>
              </a:defRPr>
            </a:lvl1pPr>
            <a:lvl2pPr marL="914400" lvl="1" indent="-330200" algn="l">
              <a:lnSpc>
                <a:spcPct val="90000"/>
              </a:lnSpc>
              <a:spcBef>
                <a:spcPts val="500"/>
              </a:spcBef>
              <a:spcAft>
                <a:spcPts val="0"/>
              </a:spcAft>
              <a:buClr>
                <a:schemeClr val="dk1"/>
              </a:buClr>
              <a:buSzPts val="1600"/>
              <a:buChar char="•"/>
              <a:defRPr sz="16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26"/>
          <p:cNvSpPr txBox="1">
            <a:spLocks noGrp="1"/>
          </p:cNvSpPr>
          <p:nvPr>
            <p:ph type="body" idx="7"/>
          </p:nvPr>
        </p:nvSpPr>
        <p:spPr>
          <a:xfrm>
            <a:off x="8556372" y="3171488"/>
            <a:ext cx="2475055" cy="105215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2000"/>
              <a:buNone/>
              <a:defRPr sz="2000" b="1" cap="none">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26"/>
          <p:cNvSpPr txBox="1">
            <a:spLocks noGrp="1"/>
          </p:cNvSpPr>
          <p:nvPr>
            <p:ph type="body" idx="8"/>
          </p:nvPr>
        </p:nvSpPr>
        <p:spPr>
          <a:xfrm>
            <a:off x="8556372" y="2610839"/>
            <a:ext cx="2475055" cy="52671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accent5"/>
              </a:buClr>
              <a:buSzPts val="1400"/>
              <a:buNone/>
              <a:defRPr sz="1400" b="0" cap="none">
                <a:solidFill>
                  <a:schemeClr val="accent5"/>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9" name="Google Shape;329;p26"/>
          <p:cNvSpPr txBox="1">
            <a:spLocks noGrp="1"/>
          </p:cNvSpPr>
          <p:nvPr>
            <p:ph type="body" idx="9"/>
          </p:nvPr>
        </p:nvSpPr>
        <p:spPr>
          <a:xfrm>
            <a:off x="8556371" y="4706304"/>
            <a:ext cx="2475055" cy="1451899"/>
          </a:xfrm>
          <a:prstGeom prst="rect">
            <a:avLst/>
          </a:prstGeom>
          <a:noFill/>
          <a:ln>
            <a:noFill/>
          </a:ln>
        </p:spPr>
        <p:txBody>
          <a:bodyPr spcFirstLastPara="1" wrap="square" lIns="91425" tIns="45700" rIns="91425" bIns="45700" anchor="t" anchorCtr="0">
            <a:noAutofit/>
          </a:bodyPr>
          <a:lstStyle>
            <a:lvl1pPr marL="457200" lvl="0" indent="-330200" algn="l">
              <a:lnSpc>
                <a:spcPct val="90000"/>
              </a:lnSpc>
              <a:spcBef>
                <a:spcPts val="1000"/>
              </a:spcBef>
              <a:spcAft>
                <a:spcPts val="0"/>
              </a:spcAft>
              <a:buClr>
                <a:schemeClr val="dk1"/>
              </a:buClr>
              <a:buSzPts val="1600"/>
              <a:buFont typeface="Arial"/>
              <a:buChar char="•"/>
              <a:defRPr sz="1600" b="1">
                <a:latin typeface="Roboto"/>
                <a:ea typeface="Roboto"/>
                <a:cs typeface="Roboto"/>
                <a:sym typeface="Roboto"/>
              </a:defRPr>
            </a:lvl1pPr>
            <a:lvl2pPr marL="914400" lvl="1" indent="-330200" algn="l">
              <a:lnSpc>
                <a:spcPct val="90000"/>
              </a:lnSpc>
              <a:spcBef>
                <a:spcPts val="500"/>
              </a:spcBef>
              <a:spcAft>
                <a:spcPts val="0"/>
              </a:spcAft>
              <a:buClr>
                <a:schemeClr val="dk1"/>
              </a:buClr>
              <a:buSzPts val="1600"/>
              <a:buChar char="•"/>
              <a:defRPr sz="16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0" name="Google Shape;330;p26"/>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31" name="Google Shape;331;p26"/>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332" name="Google Shape;332;p26"/>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333" name="Google Shape;333;p26"/>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318"/>
                                        </p:tgtEl>
                                        <p:attrNameLst>
                                          <p:attrName>style.visibility</p:attrName>
                                        </p:attrNameLst>
                                      </p:cBhvr>
                                      <p:to>
                                        <p:strVal val="visible"/>
                                      </p:to>
                                    </p:set>
                                    <p:anim calcmode="lin" valueType="num">
                                      <p:cBhvr additive="base">
                                        <p:cTn id="11" dur="500"/>
                                        <p:tgtEl>
                                          <p:spTgt spid="318"/>
                                        </p:tgtEl>
                                        <p:attrNameLst>
                                          <p:attrName>ppt_w</p:attrName>
                                        </p:attrNameLst>
                                      </p:cBhvr>
                                      <p:tavLst>
                                        <p:tav tm="0">
                                          <p:val>
                                            <p:strVal val="0"/>
                                          </p:val>
                                        </p:tav>
                                        <p:tav tm="100000">
                                          <p:val>
                                            <p:strVal val="#ppt_w"/>
                                          </p:val>
                                        </p:tav>
                                      </p:tavLst>
                                    </p:anim>
                                    <p:anim calcmode="lin" valueType="num">
                                      <p:cBhvr additive="base">
                                        <p:cTn id="12" dur="500"/>
                                        <p:tgtEl>
                                          <p:spTgt spid="318"/>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23" presetClass="entr" presetSubtype="16" fill="hold" nodeType="afterEffect">
                                  <p:stCondLst>
                                    <p:cond delay="0"/>
                                  </p:stCondLst>
                                  <p:childTnLst>
                                    <p:set>
                                      <p:cBhvr>
                                        <p:cTn id="15" dur="1" fill="hold">
                                          <p:stCondLst>
                                            <p:cond delay="0"/>
                                          </p:stCondLst>
                                        </p:cTn>
                                        <p:tgtEl>
                                          <p:spTgt spid="319"/>
                                        </p:tgtEl>
                                        <p:attrNameLst>
                                          <p:attrName>style.visibility</p:attrName>
                                        </p:attrNameLst>
                                      </p:cBhvr>
                                      <p:to>
                                        <p:strVal val="visible"/>
                                      </p:to>
                                    </p:set>
                                    <p:anim calcmode="lin" valueType="num">
                                      <p:cBhvr additive="base">
                                        <p:cTn id="16" dur="500"/>
                                        <p:tgtEl>
                                          <p:spTgt spid="319"/>
                                        </p:tgtEl>
                                        <p:attrNameLst>
                                          <p:attrName>ppt_w</p:attrName>
                                        </p:attrNameLst>
                                      </p:cBhvr>
                                      <p:tavLst>
                                        <p:tav tm="0">
                                          <p:val>
                                            <p:strVal val="0"/>
                                          </p:val>
                                        </p:tav>
                                        <p:tav tm="100000">
                                          <p:val>
                                            <p:strVal val="#ppt_w"/>
                                          </p:val>
                                        </p:tav>
                                      </p:tavLst>
                                    </p:anim>
                                    <p:anim calcmode="lin" valueType="num">
                                      <p:cBhvr additive="base">
                                        <p:cTn id="17" dur="500"/>
                                        <p:tgtEl>
                                          <p:spTgt spid="319"/>
                                        </p:tgtEl>
                                        <p:attrNameLst>
                                          <p:attrName>ppt_h</p:attrName>
                                        </p:attrNameLst>
                                      </p:cBhvr>
                                      <p:tavLst>
                                        <p:tav tm="0">
                                          <p:val>
                                            <p:strVal val="0"/>
                                          </p:val>
                                        </p:tav>
                                        <p:tav tm="100000">
                                          <p:val>
                                            <p:strVal val="#ppt_h"/>
                                          </p:val>
                                        </p:tav>
                                      </p:tavLst>
                                    </p:anim>
                                  </p:childTnLst>
                                </p:cTn>
                              </p:par>
                            </p:childTnLst>
                          </p:cTn>
                        </p:par>
                        <p:par>
                          <p:cTn id="18" fill="hold">
                            <p:stCondLst>
                              <p:cond delay="1500"/>
                            </p:stCondLst>
                            <p:childTnLst>
                              <p:par>
                                <p:cTn id="19" presetID="23" presetClass="entr" presetSubtype="16" fill="hold" nodeType="afterEffect">
                                  <p:stCondLst>
                                    <p:cond delay="0"/>
                                  </p:stCondLst>
                                  <p:childTnLst>
                                    <p:set>
                                      <p:cBhvr>
                                        <p:cTn id="20" dur="1" fill="hold">
                                          <p:stCondLst>
                                            <p:cond delay="0"/>
                                          </p:stCondLst>
                                        </p:cTn>
                                        <p:tgtEl>
                                          <p:spTgt spid="320"/>
                                        </p:tgtEl>
                                        <p:attrNameLst>
                                          <p:attrName>style.visibility</p:attrName>
                                        </p:attrNameLst>
                                      </p:cBhvr>
                                      <p:to>
                                        <p:strVal val="visible"/>
                                      </p:to>
                                    </p:set>
                                    <p:anim calcmode="lin" valueType="num">
                                      <p:cBhvr additive="base">
                                        <p:cTn id="21" dur="500"/>
                                        <p:tgtEl>
                                          <p:spTgt spid="320"/>
                                        </p:tgtEl>
                                        <p:attrNameLst>
                                          <p:attrName>ppt_w</p:attrName>
                                        </p:attrNameLst>
                                      </p:cBhvr>
                                      <p:tavLst>
                                        <p:tav tm="0">
                                          <p:val>
                                            <p:strVal val="0"/>
                                          </p:val>
                                        </p:tav>
                                        <p:tav tm="100000">
                                          <p:val>
                                            <p:strVal val="#ppt_w"/>
                                          </p:val>
                                        </p:tav>
                                      </p:tavLst>
                                    </p:anim>
                                    <p:anim calcmode="lin" valueType="num">
                                      <p:cBhvr additive="base">
                                        <p:cTn id="22" dur="500"/>
                                        <p:tgtEl>
                                          <p:spTgt spid="32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_2">
  <p:cSld name="Table_2">
    <p:bg>
      <p:bgPr>
        <a:gradFill>
          <a:gsLst>
            <a:gs pos="0">
              <a:schemeClr val="accent5"/>
            </a:gs>
            <a:gs pos="100000">
              <a:srgbClr val="214470"/>
            </a:gs>
          </a:gsLst>
          <a:lin ang="5400000" scaled="0"/>
        </a:gradFill>
        <a:effectLst/>
      </p:bgPr>
    </p:bg>
    <p:spTree>
      <p:nvGrpSpPr>
        <p:cNvPr id="1" name="Shape 334"/>
        <p:cNvGrpSpPr/>
        <p:nvPr/>
      </p:nvGrpSpPr>
      <p:grpSpPr>
        <a:xfrm>
          <a:off x="0" y="0"/>
          <a:ext cx="0" cy="0"/>
          <a:chOff x="0" y="0"/>
          <a:chExt cx="0" cy="0"/>
        </a:xfrm>
      </p:grpSpPr>
      <p:sp>
        <p:nvSpPr>
          <p:cNvPr id="335" name="Google Shape;335;p27"/>
          <p:cNvSpPr/>
          <p:nvPr/>
        </p:nvSpPr>
        <p:spPr>
          <a:xfrm>
            <a:off x="5514392" y="0"/>
            <a:ext cx="6677608"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336" name="Google Shape;336;p27"/>
          <p:cNvSpPr txBox="1">
            <a:spLocks noGrp="1"/>
          </p:cNvSpPr>
          <p:nvPr>
            <p:ph type="body" idx="1"/>
          </p:nvPr>
        </p:nvSpPr>
        <p:spPr>
          <a:xfrm>
            <a:off x="1651518" y="1682847"/>
            <a:ext cx="3789718" cy="25730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27"/>
          <p:cNvSpPr txBox="1">
            <a:spLocks noGrp="1"/>
          </p:cNvSpPr>
          <p:nvPr>
            <p:ph type="body" idx="2"/>
          </p:nvPr>
        </p:nvSpPr>
        <p:spPr>
          <a:xfrm>
            <a:off x="342900" y="2108020"/>
            <a:ext cx="5098336" cy="4134161"/>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8" name="Google Shape;338;p27"/>
          <p:cNvSpPr txBox="1">
            <a:spLocks noGrp="1"/>
          </p:cNvSpPr>
          <p:nvPr>
            <p:ph type="title"/>
          </p:nvPr>
        </p:nvSpPr>
        <p:spPr>
          <a:xfrm>
            <a:off x="1651518" y="891018"/>
            <a:ext cx="3789718" cy="7078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39" name="Google Shape;339;p27"/>
          <p:cNvCxnSpPr/>
          <p:nvPr/>
        </p:nvCxnSpPr>
        <p:spPr>
          <a:xfrm>
            <a:off x="0" y="891017"/>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340" name="Google Shape;340;p27"/>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1" name="Google Shape;341;p27"/>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342" name="Google Shape;342;p27"/>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343" name="Google Shape;343;p27"/>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 Only_2">
  <p:cSld name="Image Only_2">
    <p:bg>
      <p:bgPr>
        <a:solidFill>
          <a:schemeClr val="accent5"/>
        </a:solidFill>
        <a:effectLst/>
      </p:bgPr>
    </p:bg>
    <p:spTree>
      <p:nvGrpSpPr>
        <p:cNvPr id="1" name="Shape 344"/>
        <p:cNvGrpSpPr/>
        <p:nvPr/>
      </p:nvGrpSpPr>
      <p:grpSpPr>
        <a:xfrm>
          <a:off x="0" y="0"/>
          <a:ext cx="0" cy="0"/>
          <a:chOff x="0" y="0"/>
          <a:chExt cx="0" cy="0"/>
        </a:xfrm>
      </p:grpSpPr>
      <p:sp>
        <p:nvSpPr>
          <p:cNvPr id="345" name="Google Shape;345;p28"/>
          <p:cNvSpPr/>
          <p:nvPr/>
        </p:nvSpPr>
        <p:spPr>
          <a:xfrm>
            <a:off x="0" y="0"/>
            <a:ext cx="12192000" cy="61655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346" name="Google Shape;346;p28"/>
          <p:cNvSpPr>
            <a:spLocks noGrp="1"/>
          </p:cNvSpPr>
          <p:nvPr>
            <p:ph type="pic" idx="2"/>
          </p:nvPr>
        </p:nvSpPr>
        <p:spPr>
          <a:xfrm>
            <a:off x="-1" y="0"/>
            <a:ext cx="12191999" cy="6165575"/>
          </a:xfrm>
          <a:prstGeom prst="rect">
            <a:avLst/>
          </a:prstGeom>
          <a:noFill/>
          <a:ln>
            <a:noFill/>
          </a:ln>
        </p:spPr>
      </p:sp>
      <p:sp>
        <p:nvSpPr>
          <p:cNvPr id="347" name="Google Shape;347;p28"/>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8" name="Google Shape;348;p28"/>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lt1"/>
                </a:solidFill>
                <a:latin typeface="Roboto"/>
                <a:ea typeface="Roboto"/>
                <a:cs typeface="Roboto"/>
                <a:sym typeface="Roboto"/>
              </a:defRPr>
            </a:lvl1pPr>
            <a:lvl2pPr marL="0" lvl="1" indent="0" algn="r">
              <a:spcBef>
                <a:spcPts val="0"/>
              </a:spcBef>
              <a:buNone/>
              <a:defRPr sz="1600" cap="none">
                <a:solidFill>
                  <a:schemeClr val="lt1"/>
                </a:solidFill>
                <a:latin typeface="Roboto"/>
                <a:ea typeface="Roboto"/>
                <a:cs typeface="Roboto"/>
                <a:sym typeface="Roboto"/>
              </a:defRPr>
            </a:lvl2pPr>
            <a:lvl3pPr marL="0" lvl="2" indent="0" algn="r">
              <a:spcBef>
                <a:spcPts val="0"/>
              </a:spcBef>
              <a:buNone/>
              <a:defRPr sz="1600" cap="none">
                <a:solidFill>
                  <a:schemeClr val="lt1"/>
                </a:solidFill>
                <a:latin typeface="Roboto"/>
                <a:ea typeface="Roboto"/>
                <a:cs typeface="Roboto"/>
                <a:sym typeface="Roboto"/>
              </a:defRPr>
            </a:lvl3pPr>
            <a:lvl4pPr marL="0" lvl="3" indent="0" algn="r">
              <a:spcBef>
                <a:spcPts val="0"/>
              </a:spcBef>
              <a:buNone/>
              <a:defRPr sz="1600" cap="none">
                <a:solidFill>
                  <a:schemeClr val="lt1"/>
                </a:solidFill>
                <a:latin typeface="Roboto"/>
                <a:ea typeface="Roboto"/>
                <a:cs typeface="Roboto"/>
                <a:sym typeface="Roboto"/>
              </a:defRPr>
            </a:lvl4pPr>
            <a:lvl5pPr marL="0" lvl="4" indent="0" algn="r">
              <a:spcBef>
                <a:spcPts val="0"/>
              </a:spcBef>
              <a:buNone/>
              <a:defRPr sz="1600" cap="none">
                <a:solidFill>
                  <a:schemeClr val="lt1"/>
                </a:solidFill>
                <a:latin typeface="Roboto"/>
                <a:ea typeface="Roboto"/>
                <a:cs typeface="Roboto"/>
                <a:sym typeface="Roboto"/>
              </a:defRPr>
            </a:lvl5pPr>
            <a:lvl6pPr marL="0" lvl="5" indent="0" algn="r">
              <a:spcBef>
                <a:spcPts val="0"/>
              </a:spcBef>
              <a:buNone/>
              <a:defRPr sz="1600" cap="none">
                <a:solidFill>
                  <a:schemeClr val="lt1"/>
                </a:solidFill>
                <a:latin typeface="Roboto"/>
                <a:ea typeface="Roboto"/>
                <a:cs typeface="Roboto"/>
                <a:sym typeface="Roboto"/>
              </a:defRPr>
            </a:lvl6pPr>
            <a:lvl7pPr marL="0" lvl="6" indent="0" algn="r">
              <a:spcBef>
                <a:spcPts val="0"/>
              </a:spcBef>
              <a:buNone/>
              <a:defRPr sz="1600" cap="none">
                <a:solidFill>
                  <a:schemeClr val="lt1"/>
                </a:solidFill>
                <a:latin typeface="Roboto"/>
                <a:ea typeface="Roboto"/>
                <a:cs typeface="Roboto"/>
                <a:sym typeface="Roboto"/>
              </a:defRPr>
            </a:lvl7pPr>
            <a:lvl8pPr marL="0" lvl="7" indent="0" algn="r">
              <a:spcBef>
                <a:spcPts val="0"/>
              </a:spcBef>
              <a:buNone/>
              <a:defRPr sz="1600" cap="none">
                <a:solidFill>
                  <a:schemeClr val="lt1"/>
                </a:solidFill>
                <a:latin typeface="Roboto"/>
                <a:ea typeface="Roboto"/>
                <a:cs typeface="Roboto"/>
                <a:sym typeface="Roboto"/>
              </a:defRPr>
            </a:lvl8pPr>
            <a:lvl9pPr marL="0" lvl="8" indent="0" algn="r">
              <a:spcBef>
                <a:spcPts val="0"/>
              </a:spcBef>
              <a:buNone/>
              <a:defRPr sz="1600"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349" name="Google Shape;349;p28"/>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0" name="Google Shape;350;p28"/>
          <p:cNvSpPr txBox="1">
            <a:spLocks noGrp="1"/>
          </p:cNvSpPr>
          <p:nvPr>
            <p:ph type="body" idx="1"/>
          </p:nvPr>
        </p:nvSpPr>
        <p:spPr>
          <a:xfrm>
            <a:off x="-1" y="5458408"/>
            <a:ext cx="12192000" cy="707167"/>
          </a:xfrm>
          <a:prstGeom prst="rect">
            <a:avLst/>
          </a:prstGeom>
          <a:gradFill>
            <a:gsLst>
              <a:gs pos="0">
                <a:srgbClr val="2C5A96">
                  <a:alpha val="0"/>
                </a:srgbClr>
              </a:gs>
              <a:gs pos="100000">
                <a:schemeClr val="accent5"/>
              </a:gs>
            </a:gsLst>
            <a:lin ang="5400000" scaled="0"/>
          </a:grad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00"/>
              <a:buNone/>
              <a:defRPr sz="1600"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1" name="Google Shape;351;p28"/>
          <p:cNvPicPr preferRelativeResize="0"/>
          <p:nvPr/>
        </p:nvPicPr>
        <p:blipFill rotWithShape="1">
          <a:blip r:embed="rId2">
            <a:alphaModFix/>
          </a:blip>
          <a:srcRect/>
          <a:stretch/>
        </p:blipFill>
        <p:spPr>
          <a:xfrm>
            <a:off x="11393028" y="6306838"/>
            <a:ext cx="579892" cy="52833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_3">
  <p:cSld name="Blank_3">
    <p:bg>
      <p:bgPr>
        <a:gradFill>
          <a:gsLst>
            <a:gs pos="0">
              <a:srgbClr val="628FC8"/>
            </a:gs>
            <a:gs pos="23000">
              <a:srgbClr val="628FC8"/>
            </a:gs>
            <a:gs pos="69000">
              <a:srgbClr val="4176BA"/>
            </a:gs>
            <a:gs pos="97000">
              <a:srgbClr val="3C6EAE"/>
            </a:gs>
            <a:gs pos="100000">
              <a:srgbClr val="3C6EAE"/>
            </a:gs>
          </a:gsLst>
          <a:path path="circle">
            <a:fillToRect l="50000" t="50000" r="50000" b="50000"/>
          </a:path>
          <a:tileRect/>
        </a:gradFill>
        <a:effectLst/>
      </p:bgPr>
    </p:bg>
    <p:spTree>
      <p:nvGrpSpPr>
        <p:cNvPr id="1" name="Shape 352"/>
        <p:cNvGrpSpPr/>
        <p:nvPr/>
      </p:nvGrpSpPr>
      <p:grpSpPr>
        <a:xfrm>
          <a:off x="0" y="0"/>
          <a:ext cx="0" cy="0"/>
          <a:chOff x="0" y="0"/>
          <a:chExt cx="0" cy="0"/>
        </a:xfrm>
      </p:grpSpPr>
      <p:sp>
        <p:nvSpPr>
          <p:cNvPr id="353" name="Google Shape;35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4" name="Google Shape;35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5" name="Google Shape;35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lt1"/>
                </a:solidFill>
                <a:latin typeface="Roboto"/>
                <a:ea typeface="Roboto"/>
                <a:cs typeface="Roboto"/>
                <a:sym typeface="Roboto"/>
              </a:defRPr>
            </a:lvl1pPr>
            <a:lvl2pPr marL="0" lvl="1" indent="0" algn="r">
              <a:spcBef>
                <a:spcPts val="0"/>
              </a:spcBef>
              <a:buNone/>
              <a:defRPr sz="1600" cap="none">
                <a:solidFill>
                  <a:schemeClr val="lt1"/>
                </a:solidFill>
                <a:latin typeface="Roboto"/>
                <a:ea typeface="Roboto"/>
                <a:cs typeface="Roboto"/>
                <a:sym typeface="Roboto"/>
              </a:defRPr>
            </a:lvl2pPr>
            <a:lvl3pPr marL="0" lvl="2" indent="0" algn="r">
              <a:spcBef>
                <a:spcPts val="0"/>
              </a:spcBef>
              <a:buNone/>
              <a:defRPr sz="1600" cap="none">
                <a:solidFill>
                  <a:schemeClr val="lt1"/>
                </a:solidFill>
                <a:latin typeface="Roboto"/>
                <a:ea typeface="Roboto"/>
                <a:cs typeface="Roboto"/>
                <a:sym typeface="Roboto"/>
              </a:defRPr>
            </a:lvl3pPr>
            <a:lvl4pPr marL="0" lvl="3" indent="0" algn="r">
              <a:spcBef>
                <a:spcPts val="0"/>
              </a:spcBef>
              <a:buNone/>
              <a:defRPr sz="1600" cap="none">
                <a:solidFill>
                  <a:schemeClr val="lt1"/>
                </a:solidFill>
                <a:latin typeface="Roboto"/>
                <a:ea typeface="Roboto"/>
                <a:cs typeface="Roboto"/>
                <a:sym typeface="Roboto"/>
              </a:defRPr>
            </a:lvl4pPr>
            <a:lvl5pPr marL="0" lvl="4" indent="0" algn="r">
              <a:spcBef>
                <a:spcPts val="0"/>
              </a:spcBef>
              <a:buNone/>
              <a:defRPr sz="1600" cap="none">
                <a:solidFill>
                  <a:schemeClr val="lt1"/>
                </a:solidFill>
                <a:latin typeface="Roboto"/>
                <a:ea typeface="Roboto"/>
                <a:cs typeface="Roboto"/>
                <a:sym typeface="Roboto"/>
              </a:defRPr>
            </a:lvl5pPr>
            <a:lvl6pPr marL="0" lvl="5" indent="0" algn="r">
              <a:spcBef>
                <a:spcPts val="0"/>
              </a:spcBef>
              <a:buNone/>
              <a:defRPr sz="1600" cap="none">
                <a:solidFill>
                  <a:schemeClr val="lt1"/>
                </a:solidFill>
                <a:latin typeface="Roboto"/>
                <a:ea typeface="Roboto"/>
                <a:cs typeface="Roboto"/>
                <a:sym typeface="Roboto"/>
              </a:defRPr>
            </a:lvl6pPr>
            <a:lvl7pPr marL="0" lvl="6" indent="0" algn="r">
              <a:spcBef>
                <a:spcPts val="0"/>
              </a:spcBef>
              <a:buNone/>
              <a:defRPr sz="1600" cap="none">
                <a:solidFill>
                  <a:schemeClr val="lt1"/>
                </a:solidFill>
                <a:latin typeface="Roboto"/>
                <a:ea typeface="Roboto"/>
                <a:cs typeface="Roboto"/>
                <a:sym typeface="Roboto"/>
              </a:defRPr>
            </a:lvl7pPr>
            <a:lvl8pPr marL="0" lvl="7" indent="0" algn="r">
              <a:spcBef>
                <a:spcPts val="0"/>
              </a:spcBef>
              <a:buNone/>
              <a:defRPr sz="1600" cap="none">
                <a:solidFill>
                  <a:schemeClr val="lt1"/>
                </a:solidFill>
                <a:latin typeface="Roboto"/>
                <a:ea typeface="Roboto"/>
                <a:cs typeface="Roboto"/>
                <a:sym typeface="Roboto"/>
              </a:defRPr>
            </a:lvl8pPr>
            <a:lvl9pPr marL="0" lvl="8" indent="0" algn="r">
              <a:spcBef>
                <a:spcPts val="0"/>
              </a:spcBef>
              <a:buNone/>
              <a:defRPr sz="1600"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Left">
  <p:cSld name="Section Header Left">
    <p:bg>
      <p:bgPr>
        <a:gradFill>
          <a:gsLst>
            <a:gs pos="0">
              <a:srgbClr val="214470"/>
            </a:gs>
            <a:gs pos="100000">
              <a:srgbClr val="162D4B"/>
            </a:gs>
          </a:gsLst>
          <a:lin ang="5400000" scaled="0"/>
        </a:gradFill>
        <a:effectLst/>
      </p:bgPr>
    </p:bg>
    <p:spTree>
      <p:nvGrpSpPr>
        <p:cNvPr id="1" name="Shape 24"/>
        <p:cNvGrpSpPr/>
        <p:nvPr/>
      </p:nvGrpSpPr>
      <p:grpSpPr>
        <a:xfrm>
          <a:off x="0" y="0"/>
          <a:ext cx="0" cy="0"/>
          <a:chOff x="0" y="0"/>
          <a:chExt cx="0" cy="0"/>
        </a:xfrm>
      </p:grpSpPr>
      <p:sp>
        <p:nvSpPr>
          <p:cNvPr id="25" name="Google Shape;25;p3"/>
          <p:cNvSpPr/>
          <p:nvPr/>
        </p:nvSpPr>
        <p:spPr>
          <a:xfrm>
            <a:off x="4180114" y="0"/>
            <a:ext cx="8011887"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6" name="Google Shape;26;p3"/>
          <p:cNvSpPr/>
          <p:nvPr/>
        </p:nvSpPr>
        <p:spPr>
          <a:xfrm>
            <a:off x="537009" y="681037"/>
            <a:ext cx="10041783" cy="5561143"/>
          </a:xfrm>
          <a:prstGeom prst="rect">
            <a:avLst/>
          </a:prstGeom>
          <a:gradFill>
            <a:gsLst>
              <a:gs pos="0">
                <a:schemeClr val="accent5"/>
              </a:gs>
              <a:gs pos="100000">
                <a:srgbClr val="214470"/>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7" name="Google Shape;27;p3"/>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 name="Google Shape;28;p3"/>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9" name="Google Shape;29;p3"/>
          <p:cNvSpPr txBox="1">
            <a:spLocks noGrp="1"/>
          </p:cNvSpPr>
          <p:nvPr>
            <p:ph type="ftr" idx="11"/>
          </p:nvPr>
        </p:nvSpPr>
        <p:spPr>
          <a:xfrm>
            <a:off x="3904184" y="6481487"/>
            <a:ext cx="3862084"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3"/>
          <p:cNvSpPr txBox="1">
            <a:spLocks noGrp="1"/>
          </p:cNvSpPr>
          <p:nvPr>
            <p:ph type="body" idx="1"/>
          </p:nvPr>
        </p:nvSpPr>
        <p:spPr>
          <a:xfrm>
            <a:off x="1983349" y="1816456"/>
            <a:ext cx="6572250" cy="261824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accent2"/>
              </a:buClr>
              <a:buSzPts val="8900"/>
              <a:buNone/>
              <a:defRPr sz="8900" b="1">
                <a:solidFill>
                  <a:schemeClr val="accent2"/>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1" name="Google Shape;31;p3"/>
          <p:cNvSpPr txBox="1">
            <a:spLocks noGrp="1"/>
          </p:cNvSpPr>
          <p:nvPr>
            <p:ph type="body" idx="2"/>
          </p:nvPr>
        </p:nvSpPr>
        <p:spPr>
          <a:xfrm>
            <a:off x="2078599" y="4457177"/>
            <a:ext cx="6477000" cy="4710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lt1"/>
              </a:buClr>
              <a:buSzPts val="2000"/>
              <a:buNone/>
              <a:defRPr sz="2000" b="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32" name="Google Shape;32;p3"/>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3 Colored Boxes">
  <p:cSld name="Title and 3 Colored Boxes">
    <p:bg>
      <p:bgPr>
        <a:gradFill>
          <a:gsLst>
            <a:gs pos="0">
              <a:schemeClr val="accent5"/>
            </a:gs>
            <a:gs pos="100000">
              <a:srgbClr val="214470"/>
            </a:gs>
          </a:gsLst>
          <a:lin ang="5400000" scaled="0"/>
        </a:gradFill>
        <a:effectLst/>
      </p:bgPr>
    </p:bg>
    <p:spTree>
      <p:nvGrpSpPr>
        <p:cNvPr id="1" name="Shape 119"/>
        <p:cNvGrpSpPr/>
        <p:nvPr/>
      </p:nvGrpSpPr>
      <p:grpSpPr>
        <a:xfrm>
          <a:off x="0" y="0"/>
          <a:ext cx="0" cy="0"/>
          <a:chOff x="0" y="0"/>
          <a:chExt cx="0" cy="0"/>
        </a:xfrm>
      </p:grpSpPr>
      <p:sp>
        <p:nvSpPr>
          <p:cNvPr id="120" name="Google Shape;120;p11"/>
          <p:cNvSpPr/>
          <p:nvPr/>
        </p:nvSpPr>
        <p:spPr>
          <a:xfrm>
            <a:off x="0" y="3715998"/>
            <a:ext cx="12192000" cy="314200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1" name="Google Shape;121;p11"/>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2" name="Google Shape;122;p11"/>
          <p:cNvCxnSpPr/>
          <p:nvPr/>
        </p:nvCxnSpPr>
        <p:spPr>
          <a:xfrm>
            <a:off x="5376863" y="605826"/>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123" name="Google Shape;123;p11"/>
          <p:cNvSpPr/>
          <p:nvPr/>
        </p:nvSpPr>
        <p:spPr>
          <a:xfrm>
            <a:off x="587375" y="3158612"/>
            <a:ext cx="3672417" cy="2781300"/>
          </a:xfrm>
          <a:prstGeom prst="rect">
            <a:avLst/>
          </a:prstGeom>
          <a:solidFill>
            <a:srgbClr val="162D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4" name="Google Shape;124;p11"/>
          <p:cNvSpPr/>
          <p:nvPr/>
        </p:nvSpPr>
        <p:spPr>
          <a:xfrm>
            <a:off x="4259792" y="2853812"/>
            <a:ext cx="3672417" cy="33909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5" name="Google Shape;125;p11"/>
          <p:cNvSpPr/>
          <p:nvPr/>
        </p:nvSpPr>
        <p:spPr>
          <a:xfrm>
            <a:off x="7932208" y="3158612"/>
            <a:ext cx="3672417" cy="27813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6" name="Google Shape;126;p11"/>
          <p:cNvSpPr/>
          <p:nvPr/>
        </p:nvSpPr>
        <p:spPr>
          <a:xfrm>
            <a:off x="1663700" y="2422012"/>
            <a:ext cx="1524000" cy="1524000"/>
          </a:xfrm>
          <a:prstGeom prst="ellipse">
            <a:avLst/>
          </a:prstGeom>
          <a:solidFill>
            <a:srgbClr val="162D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7" name="Google Shape;127;p11"/>
          <p:cNvSpPr/>
          <p:nvPr/>
        </p:nvSpPr>
        <p:spPr>
          <a:xfrm>
            <a:off x="5334000" y="2091812"/>
            <a:ext cx="1524000" cy="15240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8" name="Google Shape;128;p11"/>
          <p:cNvSpPr/>
          <p:nvPr/>
        </p:nvSpPr>
        <p:spPr>
          <a:xfrm>
            <a:off x="9006416" y="2422012"/>
            <a:ext cx="1524000" cy="1524000"/>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29" name="Google Shape;129;p11"/>
          <p:cNvSpPr txBox="1">
            <a:spLocks noGrp="1"/>
          </p:cNvSpPr>
          <p:nvPr>
            <p:ph type="body" idx="1"/>
          </p:nvPr>
        </p:nvSpPr>
        <p:spPr>
          <a:xfrm>
            <a:off x="719137" y="3709647"/>
            <a:ext cx="3404994" cy="4673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cap="none">
                <a:solidFill>
                  <a:schemeClr val="lt1"/>
                </a:solidFill>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1"/>
          <p:cNvSpPr txBox="1">
            <a:spLocks noGrp="1"/>
          </p:cNvSpPr>
          <p:nvPr>
            <p:ph type="body" idx="2"/>
          </p:nvPr>
        </p:nvSpPr>
        <p:spPr>
          <a:xfrm>
            <a:off x="4391554" y="1531570"/>
            <a:ext cx="3404994" cy="39030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000"/>
              <a:buNone/>
              <a:defRPr sz="200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1"/>
          <p:cNvSpPr txBox="1">
            <a:spLocks noGrp="1"/>
          </p:cNvSpPr>
          <p:nvPr>
            <p:ph type="body" idx="3"/>
          </p:nvPr>
        </p:nvSpPr>
        <p:spPr>
          <a:xfrm>
            <a:off x="719137" y="4264583"/>
            <a:ext cx="3404994" cy="12560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1"/>
          <p:cNvSpPr txBox="1">
            <a:spLocks noGrp="1"/>
          </p:cNvSpPr>
          <p:nvPr>
            <p:ph type="body" idx="4"/>
          </p:nvPr>
        </p:nvSpPr>
        <p:spPr>
          <a:xfrm>
            <a:off x="8065920" y="3712328"/>
            <a:ext cx="3404994" cy="4673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cap="none">
                <a:solidFill>
                  <a:schemeClr val="lt1"/>
                </a:solidFill>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11"/>
          <p:cNvSpPr txBox="1">
            <a:spLocks noGrp="1"/>
          </p:cNvSpPr>
          <p:nvPr>
            <p:ph type="body" idx="5"/>
          </p:nvPr>
        </p:nvSpPr>
        <p:spPr>
          <a:xfrm>
            <a:off x="8065920" y="4267264"/>
            <a:ext cx="3404994" cy="12560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11"/>
          <p:cNvSpPr txBox="1">
            <a:spLocks noGrp="1"/>
          </p:cNvSpPr>
          <p:nvPr>
            <p:ph type="body" idx="6"/>
          </p:nvPr>
        </p:nvSpPr>
        <p:spPr>
          <a:xfrm>
            <a:off x="4398481" y="3429000"/>
            <a:ext cx="3404994" cy="4673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cap="none">
                <a:solidFill>
                  <a:schemeClr val="lt1"/>
                </a:solidFill>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1"/>
          <p:cNvSpPr txBox="1">
            <a:spLocks noGrp="1"/>
          </p:cNvSpPr>
          <p:nvPr>
            <p:ph type="body" idx="7"/>
          </p:nvPr>
        </p:nvSpPr>
        <p:spPr>
          <a:xfrm>
            <a:off x="4398481" y="3983936"/>
            <a:ext cx="3404994" cy="207229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1"/>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37" name="Google Shape;137;p11"/>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138" name="Google Shape;138;p11"/>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39" name="Google Shape;139;p11"/>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hart_1">
  <p:cSld name="Chart_1">
    <p:bg>
      <p:bgPr>
        <a:gradFill>
          <a:gsLst>
            <a:gs pos="0">
              <a:schemeClr val="accent5"/>
            </a:gs>
            <a:gs pos="100000">
              <a:srgbClr val="214470"/>
            </a:gs>
          </a:gsLst>
          <a:lin ang="5400000" scaled="0"/>
        </a:gradFill>
        <a:effectLst/>
      </p:bgPr>
    </p:bg>
    <p:spTree>
      <p:nvGrpSpPr>
        <p:cNvPr id="1" name="Shape 140"/>
        <p:cNvGrpSpPr/>
        <p:nvPr/>
      </p:nvGrpSpPr>
      <p:grpSpPr>
        <a:xfrm>
          <a:off x="0" y="0"/>
          <a:ext cx="0" cy="0"/>
          <a:chOff x="0" y="0"/>
          <a:chExt cx="0" cy="0"/>
        </a:xfrm>
      </p:grpSpPr>
      <p:pic>
        <p:nvPicPr>
          <p:cNvPr id="141" name="Google Shape;141;p12" descr="A drawing of a mountain with a sun and clouds&#10;&#10;Description automatically generated"/>
          <p:cNvPicPr preferRelativeResize="0"/>
          <p:nvPr/>
        </p:nvPicPr>
        <p:blipFill rotWithShape="1">
          <a:blip r:embed="rId2">
            <a:alphaModFix amt="22000"/>
          </a:blip>
          <a:srcRect/>
          <a:stretch/>
        </p:blipFill>
        <p:spPr>
          <a:xfrm>
            <a:off x="10324947" y="4743481"/>
            <a:ext cx="1762187" cy="1609817"/>
          </a:xfrm>
          <a:prstGeom prst="rect">
            <a:avLst/>
          </a:prstGeom>
          <a:noFill/>
          <a:ln>
            <a:noFill/>
          </a:ln>
        </p:spPr>
      </p:pic>
      <p:sp>
        <p:nvSpPr>
          <p:cNvPr id="142" name="Google Shape;142;p12"/>
          <p:cNvSpPr/>
          <p:nvPr/>
        </p:nvSpPr>
        <p:spPr>
          <a:xfrm>
            <a:off x="0" y="2178050"/>
            <a:ext cx="12192000" cy="46799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43" name="Google Shape;143;p12"/>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4" name="Google Shape;144;p12"/>
          <p:cNvCxnSpPr/>
          <p:nvPr/>
        </p:nvCxnSpPr>
        <p:spPr>
          <a:xfrm>
            <a:off x="0" y="801768"/>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145" name="Google Shape;145;p12"/>
          <p:cNvSpPr>
            <a:spLocks noGrp="1"/>
          </p:cNvSpPr>
          <p:nvPr>
            <p:ph type="chart" idx="2"/>
          </p:nvPr>
        </p:nvSpPr>
        <p:spPr>
          <a:xfrm>
            <a:off x="1438275" y="2620169"/>
            <a:ext cx="9315450" cy="37957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146" name="Google Shape;146;p12"/>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47" name="Google Shape;147;p12"/>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148" name="Google Shape;148;p12"/>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49" name="Google Shape;149;p12"/>
          <p:cNvPicPr preferRelativeResize="0"/>
          <p:nvPr/>
        </p:nvPicPr>
        <p:blipFill rotWithShape="1">
          <a:blip r:embed="rId3">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hart_2">
  <p:cSld name="Chart_2">
    <p:bg>
      <p:bgPr>
        <a:gradFill>
          <a:gsLst>
            <a:gs pos="0">
              <a:schemeClr val="accent5"/>
            </a:gs>
            <a:gs pos="100000">
              <a:srgbClr val="214470"/>
            </a:gs>
          </a:gsLst>
          <a:lin ang="5400000" scaled="0"/>
        </a:gradFill>
        <a:effectLst/>
      </p:bgPr>
    </p:bg>
    <p:spTree>
      <p:nvGrpSpPr>
        <p:cNvPr id="1" name="Shape 150"/>
        <p:cNvGrpSpPr/>
        <p:nvPr/>
      </p:nvGrpSpPr>
      <p:grpSpPr>
        <a:xfrm>
          <a:off x="0" y="0"/>
          <a:ext cx="0" cy="0"/>
          <a:chOff x="0" y="0"/>
          <a:chExt cx="0" cy="0"/>
        </a:xfrm>
      </p:grpSpPr>
      <p:sp>
        <p:nvSpPr>
          <p:cNvPr id="151" name="Google Shape;151;p13"/>
          <p:cNvSpPr/>
          <p:nvPr/>
        </p:nvSpPr>
        <p:spPr>
          <a:xfrm>
            <a:off x="5514392" y="0"/>
            <a:ext cx="6677608"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52" name="Google Shape;152;p13"/>
          <p:cNvSpPr>
            <a:spLocks noGrp="1"/>
          </p:cNvSpPr>
          <p:nvPr>
            <p:ph type="chart" idx="2"/>
          </p:nvPr>
        </p:nvSpPr>
        <p:spPr>
          <a:xfrm>
            <a:off x="5671457" y="891018"/>
            <a:ext cx="6363478" cy="53511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153" name="Google Shape;153;p13"/>
          <p:cNvSpPr txBox="1">
            <a:spLocks noGrp="1"/>
          </p:cNvSpPr>
          <p:nvPr>
            <p:ph type="body" idx="1"/>
          </p:nvPr>
        </p:nvSpPr>
        <p:spPr>
          <a:xfrm>
            <a:off x="1651518" y="1682847"/>
            <a:ext cx="3862874" cy="25730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13"/>
          <p:cNvSpPr txBox="1">
            <a:spLocks noGrp="1"/>
          </p:cNvSpPr>
          <p:nvPr>
            <p:ph type="title"/>
          </p:nvPr>
        </p:nvSpPr>
        <p:spPr>
          <a:xfrm>
            <a:off x="1651518" y="891018"/>
            <a:ext cx="3862874" cy="7078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55" name="Google Shape;155;p13"/>
          <p:cNvCxnSpPr/>
          <p:nvPr/>
        </p:nvCxnSpPr>
        <p:spPr>
          <a:xfrm>
            <a:off x="0" y="891017"/>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156" name="Google Shape;156;p13"/>
          <p:cNvSpPr txBox="1">
            <a:spLocks noGrp="1"/>
          </p:cNvSpPr>
          <p:nvPr>
            <p:ph type="body" idx="3"/>
          </p:nvPr>
        </p:nvSpPr>
        <p:spPr>
          <a:xfrm>
            <a:off x="342900" y="2108020"/>
            <a:ext cx="5098336" cy="4134161"/>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3"/>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58" name="Google Shape;158;p13"/>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159" name="Google Shape;159;p13"/>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60" name="Google Shape;160;p13"/>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_1">
  <p:cSld name="Table_1">
    <p:bg>
      <p:bgPr>
        <a:gradFill>
          <a:gsLst>
            <a:gs pos="0">
              <a:schemeClr val="accent5"/>
            </a:gs>
            <a:gs pos="100000">
              <a:srgbClr val="214470"/>
            </a:gs>
          </a:gsLst>
          <a:lin ang="5400000" scaled="0"/>
        </a:gradFill>
        <a:effectLst/>
      </p:bgPr>
    </p:bg>
    <p:spTree>
      <p:nvGrpSpPr>
        <p:cNvPr id="1" name="Shape 161"/>
        <p:cNvGrpSpPr/>
        <p:nvPr/>
      </p:nvGrpSpPr>
      <p:grpSpPr>
        <a:xfrm>
          <a:off x="0" y="0"/>
          <a:ext cx="0" cy="0"/>
          <a:chOff x="0" y="0"/>
          <a:chExt cx="0" cy="0"/>
        </a:xfrm>
      </p:grpSpPr>
      <p:sp>
        <p:nvSpPr>
          <p:cNvPr id="162" name="Google Shape;162;p14"/>
          <p:cNvSpPr/>
          <p:nvPr/>
        </p:nvSpPr>
        <p:spPr>
          <a:xfrm>
            <a:off x="0" y="2178050"/>
            <a:ext cx="12192000" cy="46799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63" name="Google Shape;163;p14"/>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4400"/>
              <a:buFont typeface="Century Gothic"/>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64" name="Google Shape;164;p14"/>
          <p:cNvCxnSpPr/>
          <p:nvPr/>
        </p:nvCxnSpPr>
        <p:spPr>
          <a:xfrm>
            <a:off x="0" y="801768"/>
            <a:ext cx="1438275" cy="0"/>
          </a:xfrm>
          <a:prstGeom prst="straightConnector1">
            <a:avLst/>
          </a:prstGeom>
          <a:noFill/>
          <a:ln w="31750" cap="flat" cmpd="sng">
            <a:solidFill>
              <a:schemeClr val="lt1"/>
            </a:solidFill>
            <a:prstDash val="solid"/>
            <a:miter lim="800000"/>
            <a:headEnd type="none" w="sm" len="sm"/>
            <a:tailEnd type="none" w="sm" len="sm"/>
          </a:ln>
        </p:spPr>
      </p:cxnSp>
      <p:sp>
        <p:nvSpPr>
          <p:cNvPr id="165" name="Google Shape;165;p14"/>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66" name="Google Shape;166;p14"/>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167" name="Google Shape;167;p14"/>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168" name="Google Shape;168;p14"/>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Only_1">
  <p:cSld name="Image Only_1">
    <p:bg>
      <p:bgPr>
        <a:gradFill>
          <a:gsLst>
            <a:gs pos="0">
              <a:schemeClr val="accent5"/>
            </a:gs>
            <a:gs pos="100000">
              <a:srgbClr val="214470"/>
            </a:gs>
          </a:gsLst>
          <a:lin ang="5400000" scaled="0"/>
        </a:gradFill>
        <a:effectLst/>
      </p:bgPr>
    </p:bg>
    <p:spTree>
      <p:nvGrpSpPr>
        <p:cNvPr id="1" name="Shape 169"/>
        <p:cNvGrpSpPr/>
        <p:nvPr/>
      </p:nvGrpSpPr>
      <p:grpSpPr>
        <a:xfrm>
          <a:off x="0" y="0"/>
          <a:ext cx="0" cy="0"/>
          <a:chOff x="0" y="0"/>
          <a:chExt cx="0" cy="0"/>
        </a:xfrm>
      </p:grpSpPr>
      <p:pic>
        <p:nvPicPr>
          <p:cNvPr id="170" name="Google Shape;170;p15" descr="A blue city with a star on top&#10;&#10;Description automatically generated"/>
          <p:cNvPicPr preferRelativeResize="0"/>
          <p:nvPr/>
        </p:nvPicPr>
        <p:blipFill rotWithShape="1">
          <a:blip r:embed="rId2">
            <a:alphaModFix amt="20000"/>
          </a:blip>
          <a:srcRect/>
          <a:stretch/>
        </p:blipFill>
        <p:spPr>
          <a:xfrm>
            <a:off x="-99100" y="1464907"/>
            <a:ext cx="12291099" cy="4708982"/>
          </a:xfrm>
          <a:prstGeom prst="rect">
            <a:avLst/>
          </a:prstGeom>
          <a:noFill/>
          <a:ln>
            <a:noFill/>
          </a:ln>
        </p:spPr>
      </p:pic>
      <p:sp>
        <p:nvSpPr>
          <p:cNvPr id="171" name="Google Shape;171;p15"/>
          <p:cNvSpPr/>
          <p:nvPr/>
        </p:nvSpPr>
        <p:spPr>
          <a:xfrm>
            <a:off x="0" y="6185275"/>
            <a:ext cx="12192000" cy="68103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172" name="Google Shape;172;p15"/>
          <p:cNvSpPr>
            <a:spLocks noGrp="1"/>
          </p:cNvSpPr>
          <p:nvPr>
            <p:ph type="pic" idx="2"/>
          </p:nvPr>
        </p:nvSpPr>
        <p:spPr>
          <a:xfrm>
            <a:off x="0" y="-11385"/>
            <a:ext cx="12192000" cy="6176960"/>
          </a:xfrm>
          <a:prstGeom prst="rect">
            <a:avLst/>
          </a:prstGeom>
          <a:noFill/>
          <a:ln>
            <a:noFill/>
          </a:ln>
        </p:spPr>
      </p:sp>
      <p:sp>
        <p:nvSpPr>
          <p:cNvPr id="173" name="Google Shape;173;p15"/>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74" name="Google Shape;174;p15"/>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175" name="Google Shape;175;p15"/>
          <p:cNvSpPr txBox="1">
            <a:spLocks noGrp="1"/>
          </p:cNvSpPr>
          <p:nvPr>
            <p:ph type="ftr" idx="11"/>
          </p:nvPr>
        </p:nvSpPr>
        <p:spPr>
          <a:xfrm>
            <a:off x="4036651" y="6481487"/>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76" name="Google Shape;176;p15"/>
          <p:cNvSpPr txBox="1">
            <a:spLocks noGrp="1"/>
          </p:cNvSpPr>
          <p:nvPr>
            <p:ph type="body" idx="1"/>
          </p:nvPr>
        </p:nvSpPr>
        <p:spPr>
          <a:xfrm>
            <a:off x="-1" y="5645774"/>
            <a:ext cx="12192000" cy="519801"/>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lt1"/>
              </a:buClr>
              <a:buSzPts val="1600"/>
              <a:buNone/>
              <a:defRPr sz="1600"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7" name="Google Shape;177;p15"/>
          <p:cNvPicPr preferRelativeResize="0"/>
          <p:nvPr/>
        </p:nvPicPr>
        <p:blipFill rotWithShape="1">
          <a:blip r:embed="rId3">
            <a:alphaModFix/>
          </a:blip>
          <a:srcRect/>
          <a:stretch/>
        </p:blipFill>
        <p:spPr>
          <a:xfrm>
            <a:off x="11382803" y="6294395"/>
            <a:ext cx="603017" cy="5494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_1" type="blank">
  <p:cSld name="BLANK">
    <p:bg>
      <p:bgPr>
        <a:gradFill>
          <a:gsLst>
            <a:gs pos="0">
              <a:srgbClr val="285085"/>
            </a:gs>
            <a:gs pos="23000">
              <a:srgbClr val="285085"/>
            </a:gs>
            <a:gs pos="69000">
              <a:srgbClr val="214470"/>
            </a:gs>
            <a:gs pos="97000">
              <a:srgbClr val="1F3F69"/>
            </a:gs>
            <a:gs pos="100000">
              <a:srgbClr val="1F3F69"/>
            </a:gs>
          </a:gsLst>
          <a:path path="circle">
            <a:fillToRect l="50000" t="50000" r="50000" b="50000"/>
          </a:path>
          <a:tileRect/>
        </a:gradFill>
        <a:effectLst/>
      </p:bgPr>
    </p:bg>
    <p:spTree>
      <p:nvGrpSpPr>
        <p:cNvPr id="1" name="Shape 217"/>
        <p:cNvGrpSpPr/>
        <p:nvPr/>
      </p:nvGrpSpPr>
      <p:grpSpPr>
        <a:xfrm>
          <a:off x="0" y="0"/>
          <a:ext cx="0" cy="0"/>
          <a:chOff x="0" y="0"/>
          <a:chExt cx="0" cy="0"/>
        </a:xfrm>
      </p:grpSpPr>
      <p:sp>
        <p:nvSpPr>
          <p:cNvPr id="218" name="Google Shape;21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9" name="Google Shape;21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0" name="Google Shape;22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lt1"/>
                </a:solidFill>
                <a:latin typeface="Roboto"/>
                <a:ea typeface="Roboto"/>
                <a:cs typeface="Roboto"/>
                <a:sym typeface="Roboto"/>
              </a:defRPr>
            </a:lvl1pPr>
            <a:lvl2pPr marL="0" lvl="1" indent="0" algn="r">
              <a:spcBef>
                <a:spcPts val="0"/>
              </a:spcBef>
              <a:buNone/>
              <a:defRPr sz="1600" cap="none">
                <a:solidFill>
                  <a:schemeClr val="lt1"/>
                </a:solidFill>
                <a:latin typeface="Roboto"/>
                <a:ea typeface="Roboto"/>
                <a:cs typeface="Roboto"/>
                <a:sym typeface="Roboto"/>
              </a:defRPr>
            </a:lvl2pPr>
            <a:lvl3pPr marL="0" lvl="2" indent="0" algn="r">
              <a:spcBef>
                <a:spcPts val="0"/>
              </a:spcBef>
              <a:buNone/>
              <a:defRPr sz="1600" cap="none">
                <a:solidFill>
                  <a:schemeClr val="lt1"/>
                </a:solidFill>
                <a:latin typeface="Roboto"/>
                <a:ea typeface="Roboto"/>
                <a:cs typeface="Roboto"/>
                <a:sym typeface="Roboto"/>
              </a:defRPr>
            </a:lvl3pPr>
            <a:lvl4pPr marL="0" lvl="3" indent="0" algn="r">
              <a:spcBef>
                <a:spcPts val="0"/>
              </a:spcBef>
              <a:buNone/>
              <a:defRPr sz="1600" cap="none">
                <a:solidFill>
                  <a:schemeClr val="lt1"/>
                </a:solidFill>
                <a:latin typeface="Roboto"/>
                <a:ea typeface="Roboto"/>
                <a:cs typeface="Roboto"/>
                <a:sym typeface="Roboto"/>
              </a:defRPr>
            </a:lvl4pPr>
            <a:lvl5pPr marL="0" lvl="4" indent="0" algn="r">
              <a:spcBef>
                <a:spcPts val="0"/>
              </a:spcBef>
              <a:buNone/>
              <a:defRPr sz="1600" cap="none">
                <a:solidFill>
                  <a:schemeClr val="lt1"/>
                </a:solidFill>
                <a:latin typeface="Roboto"/>
                <a:ea typeface="Roboto"/>
                <a:cs typeface="Roboto"/>
                <a:sym typeface="Roboto"/>
              </a:defRPr>
            </a:lvl5pPr>
            <a:lvl6pPr marL="0" lvl="5" indent="0" algn="r">
              <a:spcBef>
                <a:spcPts val="0"/>
              </a:spcBef>
              <a:buNone/>
              <a:defRPr sz="1600" cap="none">
                <a:solidFill>
                  <a:schemeClr val="lt1"/>
                </a:solidFill>
                <a:latin typeface="Roboto"/>
                <a:ea typeface="Roboto"/>
                <a:cs typeface="Roboto"/>
                <a:sym typeface="Roboto"/>
              </a:defRPr>
            </a:lvl6pPr>
            <a:lvl7pPr marL="0" lvl="6" indent="0" algn="r">
              <a:spcBef>
                <a:spcPts val="0"/>
              </a:spcBef>
              <a:buNone/>
              <a:defRPr sz="1600" cap="none">
                <a:solidFill>
                  <a:schemeClr val="lt1"/>
                </a:solidFill>
                <a:latin typeface="Roboto"/>
                <a:ea typeface="Roboto"/>
                <a:cs typeface="Roboto"/>
                <a:sym typeface="Roboto"/>
              </a:defRPr>
            </a:lvl7pPr>
            <a:lvl8pPr marL="0" lvl="7" indent="0" algn="r">
              <a:spcBef>
                <a:spcPts val="0"/>
              </a:spcBef>
              <a:buNone/>
              <a:defRPr sz="1600" cap="none">
                <a:solidFill>
                  <a:schemeClr val="lt1"/>
                </a:solidFill>
                <a:latin typeface="Roboto"/>
                <a:ea typeface="Roboto"/>
                <a:cs typeface="Roboto"/>
                <a:sym typeface="Roboto"/>
              </a:defRPr>
            </a:lvl8pPr>
            <a:lvl9pPr marL="0" lvl="8" indent="0" algn="r">
              <a:spcBef>
                <a:spcPts val="0"/>
              </a:spcBef>
              <a:buNone/>
              <a:defRPr sz="1600"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ard-of-Trustees">
  <p:cSld name="Board-of-Trustees">
    <p:bg>
      <p:bgPr>
        <a:gradFill>
          <a:gsLst>
            <a:gs pos="0">
              <a:schemeClr val="accent5"/>
            </a:gs>
            <a:gs pos="100000">
              <a:srgbClr val="214470"/>
            </a:gs>
          </a:gsLst>
          <a:lin ang="5400000" scaled="0"/>
        </a:gradFill>
        <a:effectLst/>
      </p:bgPr>
    </p:bg>
    <p:spTree>
      <p:nvGrpSpPr>
        <p:cNvPr id="1" name="Shape 221"/>
        <p:cNvGrpSpPr/>
        <p:nvPr/>
      </p:nvGrpSpPr>
      <p:grpSpPr>
        <a:xfrm>
          <a:off x="0" y="0"/>
          <a:ext cx="0" cy="0"/>
          <a:chOff x="0" y="0"/>
          <a:chExt cx="0" cy="0"/>
        </a:xfrm>
      </p:grpSpPr>
      <p:sp>
        <p:nvSpPr>
          <p:cNvPr id="222" name="Google Shape;222;p19"/>
          <p:cNvSpPr/>
          <p:nvPr/>
        </p:nvSpPr>
        <p:spPr>
          <a:xfrm>
            <a:off x="0" y="699796"/>
            <a:ext cx="12192000" cy="615820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a:ea typeface="Roboto"/>
              <a:cs typeface="Roboto"/>
              <a:sym typeface="Roboto"/>
            </a:endParaRPr>
          </a:p>
        </p:txBody>
      </p:sp>
      <p:sp>
        <p:nvSpPr>
          <p:cNvPr id="223" name="Google Shape;223;p19"/>
          <p:cNvSpPr txBox="1">
            <a:spLocks noGrp="1"/>
          </p:cNvSpPr>
          <p:nvPr>
            <p:ph type="dt" idx="10"/>
          </p:nvPr>
        </p:nvSpPr>
        <p:spPr>
          <a:xfrm>
            <a:off x="145279" y="6481488"/>
            <a:ext cx="1085462"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cap="none">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4" name="Google Shape;224;p19"/>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600" cap="none">
                <a:solidFill>
                  <a:schemeClr val="accent5"/>
                </a:solidFill>
                <a:latin typeface="Roboto"/>
                <a:ea typeface="Roboto"/>
                <a:cs typeface="Roboto"/>
                <a:sym typeface="Roboto"/>
              </a:defRPr>
            </a:lvl1pPr>
            <a:lvl2pPr marL="0" lvl="1" indent="0" algn="r">
              <a:spcBef>
                <a:spcPts val="0"/>
              </a:spcBef>
              <a:buNone/>
              <a:defRPr sz="1600" cap="none">
                <a:solidFill>
                  <a:schemeClr val="accent5"/>
                </a:solidFill>
                <a:latin typeface="Roboto"/>
                <a:ea typeface="Roboto"/>
                <a:cs typeface="Roboto"/>
                <a:sym typeface="Roboto"/>
              </a:defRPr>
            </a:lvl2pPr>
            <a:lvl3pPr marL="0" lvl="2" indent="0" algn="r">
              <a:spcBef>
                <a:spcPts val="0"/>
              </a:spcBef>
              <a:buNone/>
              <a:defRPr sz="1600" cap="none">
                <a:solidFill>
                  <a:schemeClr val="accent5"/>
                </a:solidFill>
                <a:latin typeface="Roboto"/>
                <a:ea typeface="Roboto"/>
                <a:cs typeface="Roboto"/>
                <a:sym typeface="Roboto"/>
              </a:defRPr>
            </a:lvl3pPr>
            <a:lvl4pPr marL="0" lvl="3" indent="0" algn="r">
              <a:spcBef>
                <a:spcPts val="0"/>
              </a:spcBef>
              <a:buNone/>
              <a:defRPr sz="1600" cap="none">
                <a:solidFill>
                  <a:schemeClr val="accent5"/>
                </a:solidFill>
                <a:latin typeface="Roboto"/>
                <a:ea typeface="Roboto"/>
                <a:cs typeface="Roboto"/>
                <a:sym typeface="Roboto"/>
              </a:defRPr>
            </a:lvl4pPr>
            <a:lvl5pPr marL="0" lvl="4" indent="0" algn="r">
              <a:spcBef>
                <a:spcPts val="0"/>
              </a:spcBef>
              <a:buNone/>
              <a:defRPr sz="1600" cap="none">
                <a:solidFill>
                  <a:schemeClr val="accent5"/>
                </a:solidFill>
                <a:latin typeface="Roboto"/>
                <a:ea typeface="Roboto"/>
                <a:cs typeface="Roboto"/>
                <a:sym typeface="Roboto"/>
              </a:defRPr>
            </a:lvl5pPr>
            <a:lvl6pPr marL="0" lvl="5" indent="0" algn="r">
              <a:spcBef>
                <a:spcPts val="0"/>
              </a:spcBef>
              <a:buNone/>
              <a:defRPr sz="1600" cap="none">
                <a:solidFill>
                  <a:schemeClr val="accent5"/>
                </a:solidFill>
                <a:latin typeface="Roboto"/>
                <a:ea typeface="Roboto"/>
                <a:cs typeface="Roboto"/>
                <a:sym typeface="Roboto"/>
              </a:defRPr>
            </a:lvl6pPr>
            <a:lvl7pPr marL="0" lvl="6" indent="0" algn="r">
              <a:spcBef>
                <a:spcPts val="0"/>
              </a:spcBef>
              <a:buNone/>
              <a:defRPr sz="1600" cap="none">
                <a:solidFill>
                  <a:schemeClr val="accent5"/>
                </a:solidFill>
                <a:latin typeface="Roboto"/>
                <a:ea typeface="Roboto"/>
                <a:cs typeface="Roboto"/>
                <a:sym typeface="Roboto"/>
              </a:defRPr>
            </a:lvl7pPr>
            <a:lvl8pPr marL="0" lvl="7" indent="0" algn="r">
              <a:spcBef>
                <a:spcPts val="0"/>
              </a:spcBef>
              <a:buNone/>
              <a:defRPr sz="1600" cap="none">
                <a:solidFill>
                  <a:schemeClr val="accent5"/>
                </a:solidFill>
                <a:latin typeface="Roboto"/>
                <a:ea typeface="Roboto"/>
                <a:cs typeface="Roboto"/>
                <a:sym typeface="Roboto"/>
              </a:defRPr>
            </a:lvl8pPr>
            <a:lvl9pPr marL="0" lvl="8" indent="0" algn="r">
              <a:spcBef>
                <a:spcPts val="0"/>
              </a:spcBef>
              <a:buNone/>
              <a:defRPr sz="1600"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
        <p:nvSpPr>
          <p:cNvPr id="225" name="Google Shape;225;p19"/>
          <p:cNvSpPr txBox="1">
            <a:spLocks noGrp="1"/>
          </p:cNvSpPr>
          <p:nvPr>
            <p:ph type="ftr" idx="11"/>
          </p:nvPr>
        </p:nvSpPr>
        <p:spPr>
          <a:xfrm>
            <a:off x="3904184" y="6481487"/>
            <a:ext cx="3862084"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226" name="Google Shape;226;p19"/>
          <p:cNvPicPr preferRelativeResize="0"/>
          <p:nvPr/>
        </p:nvPicPr>
        <p:blipFill rotWithShape="1">
          <a:blip r:embed="rId2">
            <a:alphaModFix/>
          </a:blip>
          <a:srcRect/>
          <a:stretch/>
        </p:blipFill>
        <p:spPr>
          <a:xfrm>
            <a:off x="11382803" y="6294395"/>
            <a:ext cx="603017" cy="5494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5"/>
            </a:gs>
            <a:gs pos="100000">
              <a:srgbClr val="214470"/>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entury Gothic"/>
              <a:buNone/>
              <a:defRPr sz="4400" b="1" i="0" u="none" strike="noStrike" cap="none">
                <a:solidFill>
                  <a:schemeClr val="l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Roboto"/>
                <a:ea typeface="Roboto"/>
                <a:cs typeface="Roboto"/>
                <a:sym typeface="Roboto"/>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Roboto"/>
                <a:ea typeface="Roboto"/>
                <a:cs typeface="Roboto"/>
                <a:sym typeface="Roboto"/>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Roboto"/>
                <a:ea typeface="Roboto"/>
                <a:cs typeface="Roboto"/>
                <a:sym typeface="Roboto"/>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Roboto"/>
                <a:ea typeface="Roboto"/>
                <a:cs typeface="Roboto"/>
                <a:sym typeface="Roboto"/>
              </a:defRPr>
            </a:lvl9pPr>
          </a:lstStyle>
          <a:p>
            <a:endParaRPr/>
          </a:p>
        </p:txBody>
      </p:sp>
      <p:sp>
        <p:nvSpPr>
          <p:cNvPr id="12" name="Google Shape;12;p1"/>
          <p:cNvSpPr txBox="1">
            <a:spLocks noGrp="1"/>
          </p:cNvSpPr>
          <p:nvPr>
            <p:ph type="dt" idx="10"/>
          </p:nvPr>
        </p:nvSpPr>
        <p:spPr>
          <a:xfrm>
            <a:off x="1524000" y="6123084"/>
            <a:ext cx="108546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600" b="0" i="0" u="none" strike="noStrike" cap="none">
                <a:solidFill>
                  <a:schemeClr val="dk1"/>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lt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lt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lt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lt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lt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lt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lt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lt1"/>
                </a:solidFill>
                <a:latin typeface="Roboto"/>
                <a:ea typeface="Roboto"/>
                <a:cs typeface="Roboto"/>
                <a:sym typeface="Roboto"/>
              </a:defRPr>
            </a:lvl9pPr>
          </a:lstStyle>
          <a:p>
            <a:endParaRPr dirty="0"/>
          </a:p>
        </p:txBody>
      </p:sp>
      <p:sp>
        <p:nvSpPr>
          <p:cNvPr id="13" name="Google Shape;13;p1"/>
          <p:cNvSpPr txBox="1">
            <a:spLocks noGrp="1"/>
          </p:cNvSpPr>
          <p:nvPr>
            <p:ph type="ftr" idx="11"/>
          </p:nvPr>
        </p:nvSpPr>
        <p:spPr>
          <a:xfrm>
            <a:off x="4038600" y="6123084"/>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600" b="0" i="0" u="none" strike="noStrike" cap="none">
                <a:solidFill>
                  <a:schemeClr val="dk1"/>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lt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lt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lt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lt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lt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lt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lt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lt1"/>
                </a:solidFill>
                <a:latin typeface="Roboto"/>
                <a:ea typeface="Roboto"/>
                <a:cs typeface="Roboto"/>
                <a:sym typeface="Roboto"/>
              </a:defRPr>
            </a:lvl9pPr>
          </a:lstStyle>
          <a:p>
            <a:endParaRPr dirty="0"/>
          </a:p>
        </p:txBody>
      </p:sp>
      <p:sp>
        <p:nvSpPr>
          <p:cNvPr id="14" name="Google Shape;14;p1"/>
          <p:cNvSpPr txBox="1">
            <a:spLocks noGrp="1"/>
          </p:cNvSpPr>
          <p:nvPr>
            <p:ph type="sldNum" idx="12"/>
          </p:nvPr>
        </p:nvSpPr>
        <p:spPr>
          <a:xfrm>
            <a:off x="9582538" y="6123084"/>
            <a:ext cx="1085461"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600" b="0" i="0" u="none" strike="noStrike" cap="none">
                <a:solidFill>
                  <a:schemeClr val="dk1"/>
                </a:solidFill>
                <a:latin typeface="Roboto"/>
                <a:ea typeface="Roboto"/>
                <a:cs typeface="Roboto"/>
                <a:sym typeface="Roboto"/>
              </a:defRPr>
            </a:lvl1pPr>
            <a:lvl2pPr marL="0" marR="0" lvl="1" indent="0" algn="r" rtl="0">
              <a:spcBef>
                <a:spcPts val="0"/>
              </a:spcBef>
              <a:buNone/>
              <a:defRPr sz="1600" b="0" i="0" u="none" strike="noStrike" cap="none">
                <a:solidFill>
                  <a:schemeClr val="dk1"/>
                </a:solidFill>
                <a:latin typeface="Roboto"/>
                <a:ea typeface="Roboto"/>
                <a:cs typeface="Roboto"/>
                <a:sym typeface="Roboto"/>
              </a:defRPr>
            </a:lvl2pPr>
            <a:lvl3pPr marL="0" marR="0" lvl="2" indent="0" algn="r" rtl="0">
              <a:spcBef>
                <a:spcPts val="0"/>
              </a:spcBef>
              <a:buNone/>
              <a:defRPr sz="1600" b="0" i="0" u="none" strike="noStrike" cap="none">
                <a:solidFill>
                  <a:schemeClr val="dk1"/>
                </a:solidFill>
                <a:latin typeface="Roboto"/>
                <a:ea typeface="Roboto"/>
                <a:cs typeface="Roboto"/>
                <a:sym typeface="Roboto"/>
              </a:defRPr>
            </a:lvl3pPr>
            <a:lvl4pPr marL="0" marR="0" lvl="3" indent="0" algn="r" rtl="0">
              <a:spcBef>
                <a:spcPts val="0"/>
              </a:spcBef>
              <a:buNone/>
              <a:defRPr sz="1600" b="0" i="0" u="none" strike="noStrike" cap="none">
                <a:solidFill>
                  <a:schemeClr val="dk1"/>
                </a:solidFill>
                <a:latin typeface="Roboto"/>
                <a:ea typeface="Roboto"/>
                <a:cs typeface="Roboto"/>
                <a:sym typeface="Roboto"/>
              </a:defRPr>
            </a:lvl4pPr>
            <a:lvl5pPr marL="0" marR="0" lvl="4" indent="0" algn="r" rtl="0">
              <a:spcBef>
                <a:spcPts val="0"/>
              </a:spcBef>
              <a:buNone/>
              <a:defRPr sz="1600" b="0" i="0" u="none" strike="noStrike" cap="none">
                <a:solidFill>
                  <a:schemeClr val="dk1"/>
                </a:solidFill>
                <a:latin typeface="Roboto"/>
                <a:ea typeface="Roboto"/>
                <a:cs typeface="Roboto"/>
                <a:sym typeface="Roboto"/>
              </a:defRPr>
            </a:lvl5pPr>
            <a:lvl6pPr marL="0" marR="0" lvl="5" indent="0" algn="r" rtl="0">
              <a:spcBef>
                <a:spcPts val="0"/>
              </a:spcBef>
              <a:buNone/>
              <a:defRPr sz="1600" b="0" i="0" u="none" strike="noStrike" cap="none">
                <a:solidFill>
                  <a:schemeClr val="dk1"/>
                </a:solidFill>
                <a:latin typeface="Roboto"/>
                <a:ea typeface="Roboto"/>
                <a:cs typeface="Roboto"/>
                <a:sym typeface="Roboto"/>
              </a:defRPr>
            </a:lvl6pPr>
            <a:lvl7pPr marL="0" marR="0" lvl="6" indent="0" algn="r" rtl="0">
              <a:spcBef>
                <a:spcPts val="0"/>
              </a:spcBef>
              <a:buNone/>
              <a:defRPr sz="1600" b="0" i="0" u="none" strike="noStrike" cap="none">
                <a:solidFill>
                  <a:schemeClr val="dk1"/>
                </a:solidFill>
                <a:latin typeface="Roboto"/>
                <a:ea typeface="Roboto"/>
                <a:cs typeface="Roboto"/>
                <a:sym typeface="Roboto"/>
              </a:defRPr>
            </a:lvl7pPr>
            <a:lvl8pPr marL="0" marR="0" lvl="7" indent="0" algn="r" rtl="0">
              <a:spcBef>
                <a:spcPts val="0"/>
              </a:spcBef>
              <a:buNone/>
              <a:defRPr sz="1600" b="0" i="0" u="none" strike="noStrike" cap="none">
                <a:solidFill>
                  <a:schemeClr val="dk1"/>
                </a:solidFill>
                <a:latin typeface="Roboto"/>
                <a:ea typeface="Roboto"/>
                <a:cs typeface="Roboto"/>
                <a:sym typeface="Roboto"/>
              </a:defRPr>
            </a:lvl8pPr>
            <a:lvl9pPr marL="0" marR="0" lvl="8" indent="0" algn="r" rtl="0">
              <a:spcBef>
                <a:spcPts val="0"/>
              </a:spcBef>
              <a:buNone/>
              <a:defRPr sz="16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chemeClr val="accent5"/>
            </a:gs>
            <a:gs pos="100000">
              <a:srgbClr val="214470"/>
            </a:gs>
          </a:gsLst>
          <a:path path="circle">
            <a:fillToRect l="50000" t="50000" r="50000" b="50000"/>
          </a:path>
          <a:tileRect/>
        </a:gradFill>
        <a:effectLst/>
      </p:bgPr>
    </p:bg>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36" name="Google Shape;36;p4"/>
          <p:cNvSpPr txBox="1">
            <a:spLocks noGrp="1"/>
          </p:cNvSpPr>
          <p:nvPr>
            <p:ph type="dt" idx="10"/>
          </p:nvPr>
        </p:nvSpPr>
        <p:spPr>
          <a:xfrm>
            <a:off x="1524000" y="6123084"/>
            <a:ext cx="1085462"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600" cap="none">
                <a:solidFill>
                  <a:schemeClr val="lt1"/>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dirty="0"/>
          </a:p>
        </p:txBody>
      </p:sp>
      <p:sp>
        <p:nvSpPr>
          <p:cNvPr id="37" name="Google Shape;37;p4"/>
          <p:cNvSpPr txBox="1">
            <a:spLocks noGrp="1"/>
          </p:cNvSpPr>
          <p:nvPr>
            <p:ph type="ftr" idx="11"/>
          </p:nvPr>
        </p:nvSpPr>
        <p:spPr>
          <a:xfrm>
            <a:off x="4038600" y="6123084"/>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600" cap="none">
                <a:solidFill>
                  <a:schemeClr val="lt1"/>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dirty="0"/>
          </a:p>
        </p:txBody>
      </p:sp>
      <p:sp>
        <p:nvSpPr>
          <p:cNvPr id="38" name="Google Shape;38;p4"/>
          <p:cNvSpPr txBox="1">
            <a:spLocks noGrp="1"/>
          </p:cNvSpPr>
          <p:nvPr>
            <p:ph type="sldNum" idx="12"/>
          </p:nvPr>
        </p:nvSpPr>
        <p:spPr>
          <a:xfrm>
            <a:off x="9582538" y="6123084"/>
            <a:ext cx="1085461"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600" b="0" u="none" cap="none">
                <a:solidFill>
                  <a:schemeClr val="lt1"/>
                </a:solidFill>
                <a:latin typeface="Roboto"/>
                <a:ea typeface="Roboto"/>
                <a:cs typeface="Roboto"/>
                <a:sym typeface="Roboto"/>
              </a:defRPr>
            </a:lvl1pPr>
            <a:lvl2pPr marL="0" marR="0" lvl="1" indent="0" algn="r" rtl="0">
              <a:spcBef>
                <a:spcPts val="0"/>
              </a:spcBef>
              <a:buNone/>
              <a:defRPr sz="1600" b="0" u="none" cap="none">
                <a:solidFill>
                  <a:schemeClr val="lt1"/>
                </a:solidFill>
                <a:latin typeface="Roboto"/>
                <a:ea typeface="Roboto"/>
                <a:cs typeface="Roboto"/>
                <a:sym typeface="Roboto"/>
              </a:defRPr>
            </a:lvl2pPr>
            <a:lvl3pPr marL="0" marR="0" lvl="2" indent="0" algn="r" rtl="0">
              <a:spcBef>
                <a:spcPts val="0"/>
              </a:spcBef>
              <a:buNone/>
              <a:defRPr sz="1600" b="0" u="none" cap="none">
                <a:solidFill>
                  <a:schemeClr val="lt1"/>
                </a:solidFill>
                <a:latin typeface="Roboto"/>
                <a:ea typeface="Roboto"/>
                <a:cs typeface="Roboto"/>
                <a:sym typeface="Roboto"/>
              </a:defRPr>
            </a:lvl3pPr>
            <a:lvl4pPr marL="0" marR="0" lvl="3" indent="0" algn="r" rtl="0">
              <a:spcBef>
                <a:spcPts val="0"/>
              </a:spcBef>
              <a:buNone/>
              <a:defRPr sz="1600" b="0" u="none" cap="none">
                <a:solidFill>
                  <a:schemeClr val="lt1"/>
                </a:solidFill>
                <a:latin typeface="Roboto"/>
                <a:ea typeface="Roboto"/>
                <a:cs typeface="Roboto"/>
                <a:sym typeface="Roboto"/>
              </a:defRPr>
            </a:lvl4pPr>
            <a:lvl5pPr marL="0" marR="0" lvl="4" indent="0" algn="r" rtl="0">
              <a:spcBef>
                <a:spcPts val="0"/>
              </a:spcBef>
              <a:buNone/>
              <a:defRPr sz="1600" b="0" u="none" cap="none">
                <a:solidFill>
                  <a:schemeClr val="lt1"/>
                </a:solidFill>
                <a:latin typeface="Roboto"/>
                <a:ea typeface="Roboto"/>
                <a:cs typeface="Roboto"/>
                <a:sym typeface="Roboto"/>
              </a:defRPr>
            </a:lvl5pPr>
            <a:lvl6pPr marL="0" marR="0" lvl="5" indent="0" algn="r" rtl="0">
              <a:spcBef>
                <a:spcPts val="0"/>
              </a:spcBef>
              <a:buNone/>
              <a:defRPr sz="1600" b="0" u="none" cap="none">
                <a:solidFill>
                  <a:schemeClr val="lt1"/>
                </a:solidFill>
                <a:latin typeface="Roboto"/>
                <a:ea typeface="Roboto"/>
                <a:cs typeface="Roboto"/>
                <a:sym typeface="Roboto"/>
              </a:defRPr>
            </a:lvl6pPr>
            <a:lvl7pPr marL="0" marR="0" lvl="6" indent="0" algn="r" rtl="0">
              <a:spcBef>
                <a:spcPts val="0"/>
              </a:spcBef>
              <a:buNone/>
              <a:defRPr sz="1600" b="0" u="none" cap="none">
                <a:solidFill>
                  <a:schemeClr val="lt1"/>
                </a:solidFill>
                <a:latin typeface="Roboto"/>
                <a:ea typeface="Roboto"/>
                <a:cs typeface="Roboto"/>
                <a:sym typeface="Roboto"/>
              </a:defRPr>
            </a:lvl7pPr>
            <a:lvl8pPr marL="0" marR="0" lvl="7" indent="0" algn="r" rtl="0">
              <a:spcBef>
                <a:spcPts val="0"/>
              </a:spcBef>
              <a:buNone/>
              <a:defRPr sz="1600" b="0" u="none" cap="none">
                <a:solidFill>
                  <a:schemeClr val="lt1"/>
                </a:solidFill>
                <a:latin typeface="Roboto"/>
                <a:ea typeface="Roboto"/>
                <a:cs typeface="Roboto"/>
                <a:sym typeface="Roboto"/>
              </a:defRPr>
            </a:lvl8pPr>
            <a:lvl9pPr marL="0" marR="0" lvl="8" indent="0" algn="r" rtl="0">
              <a:spcBef>
                <a:spcPts val="0"/>
              </a:spcBef>
              <a:buNone/>
              <a:defRPr sz="1600" b="0" u="non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0"/>
          <p:cNvSpPr txBox="1">
            <a:spLocks noGrp="1"/>
          </p:cNvSpPr>
          <p:nvPr>
            <p:ph type="ctrTitle"/>
          </p:nvPr>
        </p:nvSpPr>
        <p:spPr>
          <a:xfrm>
            <a:off x="5407371" y="465156"/>
            <a:ext cx="6562165"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6000"/>
              <a:buFont typeface="Century Gothic"/>
              <a:buNone/>
            </a:pPr>
            <a:r>
              <a:rPr lang="en-US" dirty="0">
                <a:solidFill>
                  <a:schemeClr val="accent2"/>
                </a:solidFill>
                <a:latin typeface="Century Gothic" panose="020B0502020202020204" pitchFamily="34" charset="0"/>
              </a:rPr>
              <a:t>TITLE I ANNUAL </a:t>
            </a:r>
            <a:br>
              <a:rPr lang="en-US" dirty="0">
                <a:solidFill>
                  <a:schemeClr val="accent2"/>
                </a:solidFill>
                <a:latin typeface="Century Gothic" panose="020B0502020202020204" pitchFamily="34" charset="0"/>
              </a:rPr>
            </a:br>
            <a:r>
              <a:rPr lang="en-US" dirty="0">
                <a:latin typeface="Century Gothic" panose="020B0502020202020204" pitchFamily="34" charset="0"/>
              </a:rPr>
              <a:t>PARENT MEETING</a:t>
            </a:r>
            <a:br>
              <a:rPr lang="en-US" dirty="0"/>
            </a:br>
            <a:r>
              <a:rPr kumimoji="0" lang="en-US" sz="2800" b="1" i="1" u="none" strike="noStrike" kern="1200" cap="none" spc="0" normalizeH="0" baseline="0" noProof="0" dirty="0">
                <a:ln>
                  <a:noFill/>
                </a:ln>
                <a:solidFill>
                  <a:schemeClr val="tx2">
                    <a:lumMod val="10000"/>
                  </a:schemeClr>
                </a:solidFill>
                <a:effectLst/>
                <a:uLnTx/>
                <a:uFillTx/>
                <a:latin typeface="Roboto" panose="02000000000000000000" pitchFamily="2" charset="0"/>
                <a:ea typeface="Roboto" panose="02000000000000000000" pitchFamily="2" charset="0"/>
                <a:cs typeface="+mn-cs"/>
              </a:rPr>
              <a:t>Reunión Anual de Padres de Titulo I</a:t>
            </a:r>
            <a:endParaRPr lang="en-US" i="1" dirty="0">
              <a:solidFill>
                <a:schemeClr val="tx2">
                  <a:lumMod val="10000"/>
                </a:schemeClr>
              </a:solidFill>
              <a:latin typeface="Roboto" panose="02000000000000000000" pitchFamily="2" charset="0"/>
              <a:ea typeface="Roboto" panose="02000000000000000000" pitchFamily="2" charset="0"/>
            </a:endParaRPr>
          </a:p>
        </p:txBody>
      </p:sp>
      <p:sp>
        <p:nvSpPr>
          <p:cNvPr id="361" name="Google Shape;361;p30"/>
          <p:cNvSpPr txBox="1">
            <a:spLocks noGrp="1"/>
          </p:cNvSpPr>
          <p:nvPr>
            <p:ph type="subTitle" idx="1"/>
          </p:nvPr>
        </p:nvSpPr>
        <p:spPr>
          <a:xfrm>
            <a:off x="1524001" y="4467322"/>
            <a:ext cx="6009660" cy="16557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1800"/>
              <a:buNone/>
            </a:pPr>
            <a:r>
              <a:rPr lang="en-US" sz="2800" dirty="0"/>
              <a:t>SCHOOL/ESCUELA – Ferron Elementary</a:t>
            </a:r>
            <a:endParaRPr sz="2800" dirty="0"/>
          </a:p>
          <a:p>
            <a:pPr marL="0" lvl="0" indent="0" algn="l" rtl="0">
              <a:lnSpc>
                <a:spcPct val="90000"/>
              </a:lnSpc>
              <a:spcBef>
                <a:spcPts val="1000"/>
              </a:spcBef>
              <a:spcAft>
                <a:spcPts val="0"/>
              </a:spcAft>
              <a:buClr>
                <a:schemeClr val="lt1"/>
              </a:buClr>
              <a:buSzPts val="1800"/>
              <a:buNone/>
            </a:pPr>
            <a:r>
              <a:rPr lang="en-US" sz="2800" dirty="0"/>
              <a:t>DATE/FECHA – 8/27/26</a:t>
            </a:r>
            <a:endParaRPr sz="2800" dirty="0"/>
          </a:p>
          <a:p>
            <a:pPr marL="0" lvl="0" indent="0" algn="l" rtl="0">
              <a:lnSpc>
                <a:spcPct val="90000"/>
              </a:lnSpc>
              <a:spcBef>
                <a:spcPts val="1000"/>
              </a:spcBef>
              <a:spcAft>
                <a:spcPts val="0"/>
              </a:spcAft>
              <a:buClr>
                <a:schemeClr val="lt1"/>
              </a:buClr>
              <a:buSzPts val="1800"/>
              <a:buNone/>
            </a:pPr>
            <a:r>
              <a:rPr lang="en-US" sz="2800" dirty="0"/>
              <a:t>TIME/HORA – 2:00</a:t>
            </a:r>
            <a:endParaRPr sz="2800" dirty="0"/>
          </a:p>
        </p:txBody>
      </p:sp>
      <p:sp>
        <p:nvSpPr>
          <p:cNvPr id="362" name="Google Shape;362;p30"/>
          <p:cNvSpPr txBox="1">
            <a:spLocks noGrp="1"/>
          </p:cNvSpPr>
          <p:nvPr>
            <p:ph type="sldNum" idx="12"/>
          </p:nvPr>
        </p:nvSpPr>
        <p:spPr>
          <a:xfrm>
            <a:off x="9582538" y="6123084"/>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a:t>
            </a:fld>
            <a:endParaRPr dirty="0"/>
          </a:p>
        </p:txBody>
      </p:sp>
      <p:pic>
        <p:nvPicPr>
          <p:cNvPr id="3" name="Picture 2">
            <a:extLst>
              <a:ext uri="{FF2B5EF4-FFF2-40B4-BE49-F238E27FC236}">
                <a16:creationId xmlns:a16="http://schemas.microsoft.com/office/drawing/2014/main" id="{DCD944FC-C99C-4469-ADA5-B15DE66A13E9}"/>
              </a:ext>
            </a:extLst>
          </p:cNvPr>
          <p:cNvPicPr>
            <a:picLocks noChangeAspect="1"/>
          </p:cNvPicPr>
          <p:nvPr/>
        </p:nvPicPr>
        <p:blipFill>
          <a:blip r:embed="rId3"/>
          <a:stretch>
            <a:fillRect/>
          </a:stretch>
        </p:blipFill>
        <p:spPr>
          <a:xfrm>
            <a:off x="382136" y="388746"/>
            <a:ext cx="4906939" cy="35019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40"/>
          <p:cNvSpPr txBox="1">
            <a:spLocks noGrp="1"/>
          </p:cNvSpPr>
          <p:nvPr>
            <p:ph type="title"/>
          </p:nvPr>
        </p:nvSpPr>
        <p:spPr>
          <a:xfrm>
            <a:off x="648718" y="2721105"/>
            <a:ext cx="4256074" cy="707895"/>
          </a:xfrm>
          <a:prstGeom prst="rect">
            <a:avLst/>
          </a:prstGeom>
          <a:noFill/>
          <a:ln>
            <a:noFill/>
          </a:ln>
        </p:spPr>
        <p:txBody>
          <a:bodyPr spcFirstLastPara="1" wrap="square" lIns="91425" tIns="45700" rIns="91425" bIns="45700" anchor="ctr" anchorCtr="0">
            <a:normAutofit fontScale="90000"/>
          </a:bodyPr>
          <a:lstStyle/>
          <a:p>
            <a:pPr algn="ctr"/>
            <a:r>
              <a:rPr lang="en-US" dirty="0">
                <a:latin typeface="Century Gothic" panose="020B0502020202020204" pitchFamily="34" charset="0"/>
              </a:rPr>
              <a:t>PARENTS RIGHTS AND RESPONSIBILITIES</a:t>
            </a:r>
            <a:r>
              <a:rPr kumimoji="0" lang="es-MX" sz="2800" i="1" u="none" strike="noStrike" kern="1200" cap="none" spc="0" normalizeH="0" baseline="0" noProof="0" dirty="0">
                <a:ln>
                  <a:noFill/>
                </a:ln>
                <a:solidFill>
                  <a:srgbClr val="000F9F">
                    <a:lumMod val="75000"/>
                  </a:srgbClr>
                </a:solidFill>
                <a:effectLst/>
                <a:uLnTx/>
                <a:uFillTx/>
                <a:latin typeface="Century Gothic" panose="020B0502020202020204" pitchFamily="34" charset="0"/>
                <a:ea typeface="+mn-ea"/>
                <a:cs typeface="+mn-cs"/>
              </a:rPr>
              <a:t> </a:t>
            </a:r>
            <a:r>
              <a:rPr kumimoji="0" lang="es-MX" sz="2700" i="1" u="none" strike="noStrike" kern="1200" cap="none" spc="0" normalizeH="0" baseline="0" noProof="0" dirty="0">
                <a:ln>
                  <a:noFill/>
                </a:ln>
                <a:solidFill>
                  <a:schemeClr val="tx2">
                    <a:lumMod val="10000"/>
                  </a:schemeClr>
                </a:solidFill>
                <a:effectLst/>
                <a:uLnTx/>
                <a:uFillTx/>
                <a:latin typeface="Roboto" panose="02000000000000000000" pitchFamily="2" charset="0"/>
                <a:ea typeface="Roboto" panose="02000000000000000000" pitchFamily="2" charset="0"/>
                <a:cs typeface="+mn-cs"/>
              </a:rPr>
              <a:t>Derechos de los padres y sus responsabilidades</a:t>
            </a:r>
            <a:br>
              <a:rPr lang="en-US" dirty="0"/>
            </a:br>
            <a:endParaRPr dirty="0"/>
          </a:p>
        </p:txBody>
      </p:sp>
      <p:sp>
        <p:nvSpPr>
          <p:cNvPr id="465" name="Google Shape;465;p40"/>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dirty="0"/>
          </a:p>
        </p:txBody>
      </p:sp>
      <p:sp>
        <p:nvSpPr>
          <p:cNvPr id="11" name="TextBox 10">
            <a:extLst>
              <a:ext uri="{FF2B5EF4-FFF2-40B4-BE49-F238E27FC236}">
                <a16:creationId xmlns:a16="http://schemas.microsoft.com/office/drawing/2014/main" id="{D2D6C35E-D5F5-4F8D-A2EF-17515347577C}"/>
              </a:ext>
            </a:extLst>
          </p:cNvPr>
          <p:cNvSpPr txBox="1"/>
          <p:nvPr/>
        </p:nvSpPr>
        <p:spPr>
          <a:xfrm>
            <a:off x="5447282" y="906325"/>
            <a:ext cx="6096000" cy="2677656"/>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u="sng" dirty="0" err="1">
                <a:solidFill>
                  <a:schemeClr val="tx2">
                    <a:lumMod val="10000"/>
                  </a:schemeClr>
                </a:solidFill>
                <a:latin typeface="Roboto" panose="02000000000000000000" pitchFamily="2" charset="0"/>
                <a:ea typeface="Roboto" panose="02000000000000000000" pitchFamily="2" charset="0"/>
              </a:rPr>
              <a:t>responsibility</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ensure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their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child</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attends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school</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regularly</a:t>
            </a:r>
            <a:r>
              <a:rPr lang="es-ES" sz="2400" dirty="0">
                <a:solidFill>
                  <a:schemeClr val="tx2">
                    <a:lumMod val="10000"/>
                  </a:schemeClr>
                </a:solidFill>
                <a:latin typeface="Roboto" panose="02000000000000000000" pitchFamily="2" charset="0"/>
                <a:ea typeface="Roboto" panose="02000000000000000000" pitchFamily="2" charset="0"/>
              </a:rPr>
              <a:t>, completes </a:t>
            </a:r>
            <a:r>
              <a:rPr lang="es-ES" sz="2400" dirty="0" err="1">
                <a:solidFill>
                  <a:schemeClr val="tx2">
                    <a:lumMod val="10000"/>
                  </a:schemeClr>
                </a:solidFill>
                <a:latin typeface="Roboto" panose="02000000000000000000" pitchFamily="2" charset="0"/>
                <a:ea typeface="Roboto" panose="02000000000000000000" pitchFamily="2" charset="0"/>
              </a:rPr>
              <a:t>all</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homework</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classroom</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assignments</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adheres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District’s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Educational</a:t>
            </a:r>
            <a:r>
              <a:rPr lang="es-ES" sz="2400" dirty="0">
                <a:solidFill>
                  <a:schemeClr val="tx2">
                    <a:lumMod val="10000"/>
                  </a:schemeClr>
                </a:solidFill>
                <a:latin typeface="Roboto" panose="02000000000000000000" pitchFamily="2" charset="0"/>
                <a:ea typeface="Roboto" panose="02000000000000000000" pitchFamily="2" charset="0"/>
              </a:rPr>
              <a:t> Accord, Honor </a:t>
            </a:r>
            <a:r>
              <a:rPr lang="es-ES" sz="2400" dirty="0" err="1">
                <a:solidFill>
                  <a:schemeClr val="tx2">
                    <a:lumMod val="10000"/>
                  </a:schemeClr>
                </a:solidFill>
                <a:latin typeface="Roboto" panose="02000000000000000000" pitchFamily="2" charset="0"/>
                <a:ea typeface="Roboto" panose="02000000000000000000" pitchFamily="2" charset="0"/>
              </a:rPr>
              <a:t>Code</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school</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behavior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policies</a:t>
            </a:r>
            <a:r>
              <a:rPr lang="es-ES" sz="2400" dirty="0">
                <a:solidFill>
                  <a:schemeClr val="tx2">
                    <a:lumMod val="10000"/>
                  </a:schemeClr>
                </a:solidFill>
                <a:latin typeface="Roboto" panose="02000000000000000000" pitchFamily="2" charset="0"/>
                <a:ea typeface="Roboto" panose="02000000000000000000" pitchFamily="2" charset="0"/>
              </a:rPr>
              <a:t>.  </a:t>
            </a:r>
          </a:p>
          <a:p>
            <a:pPr marL="630936" lvl="1" indent="-457200">
              <a:defRPr/>
            </a:pPr>
            <a:r>
              <a:rPr lang="es-ES" sz="2400" dirty="0">
                <a:solidFill>
                  <a:schemeClr val="tx2">
                    <a:lumMod val="10000"/>
                  </a:schemeClr>
                </a:solidFill>
                <a:latin typeface="Roboto" panose="02000000000000000000" pitchFamily="2" charset="0"/>
                <a:ea typeface="Roboto" panose="02000000000000000000" pitchFamily="2" charset="0"/>
              </a:rPr>
              <a:t>	</a:t>
            </a:r>
            <a:endParaRPr lang="en-US" sz="2400" i="1"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11E980B1-B2F3-4692-BD03-C655AE702D40}"/>
              </a:ext>
            </a:extLst>
          </p:cNvPr>
          <p:cNvSpPr txBox="1"/>
          <p:nvPr/>
        </p:nvSpPr>
        <p:spPr>
          <a:xfrm>
            <a:off x="5447282" y="2970652"/>
            <a:ext cx="6096000" cy="3046988"/>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endParaRPr lang="es-ES" sz="2400" dirty="0">
              <a:solidFill>
                <a:schemeClr val="tx2">
                  <a:lumMod val="10000"/>
                </a:schemeClr>
              </a:solidFill>
              <a:latin typeface="Roboto" panose="02000000000000000000" pitchFamily="2" charset="0"/>
              <a:ea typeface="Roboto" panose="02000000000000000000" pitchFamily="2" charset="0"/>
            </a:endParaRPr>
          </a:p>
          <a:p>
            <a:pPr marL="630936" lvl="1" indent="-457200">
              <a:defRPr/>
            </a:pPr>
            <a:r>
              <a:rPr lang="es-ES" sz="2400"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La </a:t>
            </a:r>
            <a:r>
              <a:rPr lang="es-ES" sz="2400" i="1" u="sng" dirty="0">
                <a:solidFill>
                  <a:schemeClr val="tx1">
                    <a:lumMod val="75000"/>
                    <a:lumOff val="25000"/>
                  </a:schemeClr>
                </a:solidFill>
                <a:latin typeface="Roboto" panose="02000000000000000000" pitchFamily="2" charset="0"/>
                <a:ea typeface="Roboto" panose="02000000000000000000" pitchFamily="2" charset="0"/>
              </a:rPr>
              <a:t>responsabilidad</a:t>
            </a:r>
            <a:r>
              <a:rPr lang="es-ES" sz="2400" i="1" dirty="0">
                <a:solidFill>
                  <a:schemeClr val="tx1">
                    <a:lumMod val="75000"/>
                    <a:lumOff val="25000"/>
                  </a:schemeClr>
                </a:solidFill>
                <a:latin typeface="Roboto" panose="02000000000000000000" pitchFamily="2" charset="0"/>
                <a:ea typeface="Roboto" panose="02000000000000000000" pitchFamily="2" charset="0"/>
              </a:rPr>
              <a:t> de asegurar que sus hijos asistan a la escuela regularmente, completen todas las tareas y en las del aula, y se adhiere al Acuerdo de la Educación del distrito, código de honor, y las normas de conducta en la escuela.</a:t>
            </a:r>
          </a:p>
          <a:p>
            <a:pPr marL="630936" lvl="1" indent="-457200">
              <a:defRPr/>
            </a:pPr>
            <a:endParaRPr lang="en-US" sz="2400" i="1" dirty="0">
              <a:solidFill>
                <a:schemeClr val="tx1">
                  <a:lumMod val="75000"/>
                  <a:lumOff val="25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22997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21AA0D-E276-474A-BC7D-21F08278EEC4}"/>
              </a:ext>
            </a:extLst>
          </p:cNvPr>
          <p:cNvSpPr>
            <a:spLocks noGrp="1"/>
          </p:cNvSpPr>
          <p:nvPr>
            <p:ph type="body" idx="1"/>
          </p:nvPr>
        </p:nvSpPr>
        <p:spPr>
          <a:xfrm>
            <a:off x="6250412" y="1629058"/>
            <a:ext cx="5179589" cy="257306"/>
          </a:xfrm>
        </p:spPr>
        <p:txBody>
          <a:bodyPr>
            <a:normAutofit fontScale="25000" lnSpcReduction="20000"/>
          </a:bodyPr>
          <a:lstStyle/>
          <a:p>
            <a:pPr marL="0" lvl="0" indent="0" defTabSz="457200">
              <a:lnSpc>
                <a:spcPct val="100000"/>
              </a:lnSpc>
              <a:spcBef>
                <a:spcPct val="20000"/>
              </a:spcBef>
              <a:spcAft>
                <a:spcPts val="600"/>
              </a:spcAft>
              <a:buClr>
                <a:srgbClr val="83992A"/>
              </a:buClr>
              <a:buSzPct val="115000"/>
              <a:buNone/>
              <a:defRPr/>
            </a:pPr>
            <a:r>
              <a:rPr lang="en-US" altLang="en-US" sz="12800" b="1" dirty="0">
                <a:solidFill>
                  <a:schemeClr val="tx2">
                    <a:lumMod val="10000"/>
                  </a:schemeClr>
                </a:solidFill>
                <a:latin typeface="Century Gothic"/>
                <a:cs typeface="Arial"/>
                <a:sym typeface="Arial"/>
              </a:rPr>
              <a:t>Last year’s survey results </a:t>
            </a:r>
          </a:p>
          <a:p>
            <a:pPr marL="1143000" lvl="0" indent="-1143000" defTabSz="457200">
              <a:lnSpc>
                <a:spcPct val="100000"/>
              </a:lnSpc>
              <a:spcBef>
                <a:spcPct val="20000"/>
              </a:spcBef>
              <a:spcAft>
                <a:spcPts val="600"/>
              </a:spcAft>
              <a:buClr>
                <a:srgbClr val="83992A"/>
              </a:buClr>
              <a:buSzPct val="115000"/>
              <a:buFont typeface="Wingdings" panose="05000000000000000000" pitchFamily="2" charset="2"/>
              <a:buChar char="§"/>
              <a:defRPr/>
            </a:pPr>
            <a:r>
              <a:rPr lang="en-US" altLang="en-US" sz="12800" b="1" dirty="0">
                <a:solidFill>
                  <a:schemeClr val="tx2">
                    <a:lumMod val="10000"/>
                  </a:schemeClr>
                </a:solidFill>
                <a:latin typeface="Century Gothic"/>
                <a:cs typeface="Arial"/>
                <a:sym typeface="Arial"/>
              </a:rPr>
              <a:t>85% of parents feel welcome at school</a:t>
            </a:r>
          </a:p>
          <a:p>
            <a:pPr marL="1143000" lvl="0" indent="-1143000" defTabSz="457200">
              <a:lnSpc>
                <a:spcPct val="100000"/>
              </a:lnSpc>
              <a:spcBef>
                <a:spcPct val="20000"/>
              </a:spcBef>
              <a:spcAft>
                <a:spcPts val="600"/>
              </a:spcAft>
              <a:buClr>
                <a:srgbClr val="83992A"/>
              </a:buClr>
              <a:buSzPct val="115000"/>
              <a:buFont typeface="Wingdings" panose="05000000000000000000" pitchFamily="2" charset="2"/>
              <a:buChar char="§"/>
              <a:defRPr/>
            </a:pPr>
            <a:r>
              <a:rPr lang="en-US" altLang="en-US" sz="12800" b="1" dirty="0">
                <a:solidFill>
                  <a:schemeClr val="tx2">
                    <a:lumMod val="10000"/>
                  </a:schemeClr>
                </a:solidFill>
                <a:latin typeface="Century Gothic"/>
                <a:cs typeface="Arial"/>
                <a:sym typeface="Arial"/>
              </a:rPr>
              <a:t>100% of parents feel that the school is clean and well-maintained</a:t>
            </a:r>
          </a:p>
          <a:p>
            <a:pPr marL="1143000" lvl="0" indent="-1143000" defTabSz="457200">
              <a:lnSpc>
                <a:spcPct val="100000"/>
              </a:lnSpc>
              <a:spcBef>
                <a:spcPct val="20000"/>
              </a:spcBef>
              <a:spcAft>
                <a:spcPts val="600"/>
              </a:spcAft>
              <a:buClr>
                <a:srgbClr val="83992A"/>
              </a:buClr>
              <a:buSzPct val="115000"/>
              <a:buFont typeface="Wingdings" panose="05000000000000000000" pitchFamily="2" charset="2"/>
              <a:buChar char="§"/>
              <a:defRPr/>
            </a:pPr>
            <a:r>
              <a:rPr lang="en-US" altLang="en-US" sz="12800" b="1" dirty="0">
                <a:solidFill>
                  <a:schemeClr val="tx2">
                    <a:lumMod val="10000"/>
                  </a:schemeClr>
                </a:solidFill>
                <a:latin typeface="Century Gothic"/>
                <a:cs typeface="Arial"/>
                <a:sym typeface="Arial"/>
              </a:rPr>
              <a:t>95% of students feel the school is safe and they feel safe at school</a:t>
            </a:r>
          </a:p>
          <a:p>
            <a:endParaRPr lang="en-US" dirty="0"/>
          </a:p>
        </p:txBody>
      </p:sp>
      <p:sp>
        <p:nvSpPr>
          <p:cNvPr id="4" name="Title 3">
            <a:extLst>
              <a:ext uri="{FF2B5EF4-FFF2-40B4-BE49-F238E27FC236}">
                <a16:creationId xmlns:a16="http://schemas.microsoft.com/office/drawing/2014/main" id="{857455F7-F14F-47EA-92A7-64A0E173BF38}"/>
              </a:ext>
            </a:extLst>
          </p:cNvPr>
          <p:cNvSpPr>
            <a:spLocks noGrp="1"/>
          </p:cNvSpPr>
          <p:nvPr>
            <p:ph type="title"/>
          </p:nvPr>
        </p:nvSpPr>
        <p:spPr>
          <a:xfrm>
            <a:off x="591127" y="2082364"/>
            <a:ext cx="4433114" cy="707895"/>
          </a:xfrm>
        </p:spPr>
        <p:txBody>
          <a:bodyPr>
            <a:normAutofit fontScale="90000"/>
          </a:bodyPr>
          <a:lstStyle/>
          <a:p>
            <a:r>
              <a:rPr lang="en-US" dirty="0"/>
              <a:t>DISTRICTWIDE SURVEY RESULTS</a:t>
            </a:r>
            <a:br>
              <a:rPr lang="en-US" dirty="0"/>
            </a:br>
            <a:r>
              <a:rPr lang="es-ES" sz="2700" i="1" dirty="0">
                <a:ln w="3175" cmpd="sng">
                  <a:noFill/>
                </a:ln>
                <a:solidFill>
                  <a:schemeClr val="tx2">
                    <a:lumMod val="10000"/>
                  </a:schemeClr>
                </a:solidFill>
                <a:latin typeface="Roboto" panose="02000000000000000000" pitchFamily="2" charset="0"/>
                <a:ea typeface="Roboto" panose="02000000000000000000" pitchFamily="2" charset="0"/>
                <a:cs typeface="+mj-cs"/>
              </a:rPr>
              <a:t>Los resultados del estudio del?</a:t>
            </a:r>
            <a:endParaRPr lang="en-US" sz="2700" dirty="0">
              <a:solidFill>
                <a:schemeClr val="tx2">
                  <a:lumMod val="10000"/>
                </a:schemeClr>
              </a:solidFill>
              <a:latin typeface="Roboto" panose="02000000000000000000" pitchFamily="2" charset="0"/>
              <a:ea typeface="Roboto" panose="02000000000000000000" pitchFamily="2" charset="0"/>
            </a:endParaRPr>
          </a:p>
        </p:txBody>
      </p:sp>
      <p:sp>
        <p:nvSpPr>
          <p:cNvPr id="5" name="Slide Number Placeholder 4">
            <a:extLst>
              <a:ext uri="{FF2B5EF4-FFF2-40B4-BE49-F238E27FC236}">
                <a16:creationId xmlns:a16="http://schemas.microsoft.com/office/drawing/2014/main" id="{50A9FE90-CA7A-4A5A-BA61-98346F3710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Tree>
    <p:extLst>
      <p:ext uri="{BB962C8B-B14F-4D97-AF65-F5344CB8AC3E}">
        <p14:creationId xmlns:p14="http://schemas.microsoft.com/office/powerpoint/2010/main" val="301451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39"/>
          <p:cNvSpPr txBox="1">
            <a:spLocks noGrp="1"/>
          </p:cNvSpPr>
          <p:nvPr>
            <p:ph type="title"/>
          </p:nvPr>
        </p:nvSpPr>
        <p:spPr>
          <a:xfrm>
            <a:off x="1971139" y="582688"/>
            <a:ext cx="10753725" cy="7078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2"/>
              </a:buClr>
              <a:buSzPts val="4400"/>
              <a:buFont typeface="Century Gothic"/>
              <a:buNone/>
            </a:pPr>
            <a:r>
              <a:rPr lang="en-US" dirty="0">
                <a:latin typeface="Century Gothic" panose="020B0502020202020204" pitchFamily="34" charset="0"/>
              </a:rPr>
              <a:t>PARENT AND FAMILY </a:t>
            </a:r>
            <a:br>
              <a:rPr lang="en-US" dirty="0">
                <a:latin typeface="Century Gothic" panose="020B0502020202020204" pitchFamily="34" charset="0"/>
              </a:rPr>
            </a:br>
            <a:r>
              <a:rPr lang="en-US" dirty="0">
                <a:latin typeface="Century Gothic" panose="020B0502020202020204" pitchFamily="34" charset="0"/>
              </a:rPr>
              <a:t>ENGAGEMENT POLICY</a:t>
            </a:r>
            <a:br>
              <a:rPr lang="en-US" dirty="0"/>
            </a:br>
            <a:r>
              <a:rPr lang="es-ES" sz="2700" i="1" dirty="0">
                <a:ln w="3175" cmpd="sng">
                  <a:noFill/>
                </a:ln>
                <a:solidFill>
                  <a:schemeClr val="tx2">
                    <a:lumMod val="10000"/>
                  </a:schemeClr>
                </a:solidFill>
                <a:latin typeface="Roboto" panose="02000000000000000000" pitchFamily="2" charset="0"/>
                <a:ea typeface="Roboto" panose="02000000000000000000" pitchFamily="2" charset="0"/>
                <a:cs typeface="+mj-cs"/>
              </a:rPr>
              <a:t>la Póliza de Participación de Padres de la escuela?</a:t>
            </a:r>
            <a:endParaRPr lang="en-US" sz="2700" dirty="0">
              <a:solidFill>
                <a:schemeClr val="tx2">
                  <a:lumMod val="10000"/>
                </a:schemeClr>
              </a:solidFill>
              <a:latin typeface="Roboto" panose="02000000000000000000" pitchFamily="2" charset="0"/>
              <a:ea typeface="Roboto" panose="02000000000000000000" pitchFamily="2" charset="0"/>
            </a:endParaRPr>
          </a:p>
        </p:txBody>
      </p:sp>
      <p:sp>
        <p:nvSpPr>
          <p:cNvPr id="455" name="Google Shape;455;p39"/>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dirty="0"/>
          </a:p>
        </p:txBody>
      </p:sp>
      <p:sp>
        <p:nvSpPr>
          <p:cNvPr id="7" name="TextBox 6">
            <a:extLst>
              <a:ext uri="{FF2B5EF4-FFF2-40B4-BE49-F238E27FC236}">
                <a16:creationId xmlns:a16="http://schemas.microsoft.com/office/drawing/2014/main" id="{EF0E80EE-AD1C-429E-BC1E-6AC877B0ACC1}"/>
              </a:ext>
            </a:extLst>
          </p:cNvPr>
          <p:cNvSpPr txBox="1"/>
          <p:nvPr/>
        </p:nvSpPr>
        <p:spPr>
          <a:xfrm>
            <a:off x="2380293" y="2799595"/>
            <a:ext cx="7249886" cy="1966692"/>
          </a:xfrm>
          <a:prstGeom prst="rect">
            <a:avLst/>
          </a:prstGeom>
          <a:noFill/>
        </p:spPr>
        <p:txBody>
          <a:bodyPr wrap="square">
            <a:spAutoFit/>
          </a:bodyPr>
          <a:lstStyle/>
          <a:p>
            <a:pPr marL="0" lvl="0" indent="0" defTabSz="457200">
              <a:lnSpc>
                <a:spcPct val="100000"/>
              </a:lnSpc>
              <a:spcBef>
                <a:spcPct val="20000"/>
              </a:spcBef>
              <a:spcAft>
                <a:spcPts val="600"/>
              </a:spcAft>
              <a:buClr>
                <a:srgbClr val="83992A"/>
              </a:buClr>
              <a:buSzPct val="115000"/>
              <a:buNone/>
              <a:defRPr/>
            </a:pPr>
            <a:r>
              <a:rPr lang="en-US" altLang="en-US" sz="3200" dirty="0">
                <a:latin typeface="Roboto" panose="02000000000000000000" pitchFamily="2" charset="0"/>
                <a:ea typeface="Roboto" panose="02000000000000000000" pitchFamily="2" charset="0"/>
              </a:rPr>
              <a:t>Let’s review the Parent and Family Engagement Policy currently in place.</a:t>
            </a:r>
          </a:p>
          <a:p>
            <a:pPr marL="0" lvl="0" indent="0" defTabSz="457200">
              <a:lnSpc>
                <a:spcPct val="100000"/>
              </a:lnSpc>
              <a:spcBef>
                <a:spcPct val="20000"/>
              </a:spcBef>
              <a:spcAft>
                <a:spcPts val="600"/>
              </a:spcAft>
              <a:buClr>
                <a:srgbClr val="83992A"/>
              </a:buClr>
              <a:buSzPct val="115000"/>
              <a:buNone/>
              <a:defRPr/>
            </a:pPr>
            <a:r>
              <a:rPr lang="es-MX" altLang="en-US" sz="2400" i="1" dirty="0">
                <a:solidFill>
                  <a:schemeClr val="tx1">
                    <a:lumMod val="75000"/>
                    <a:lumOff val="25000"/>
                  </a:schemeClr>
                </a:solidFill>
                <a:latin typeface="Roboto" panose="02000000000000000000" pitchFamily="2" charset="0"/>
                <a:ea typeface="Roboto" panose="02000000000000000000" pitchFamily="2" charset="0"/>
              </a:rPr>
              <a:t>Revisemos la Norma de Participación de los Padres actualmente implementada.</a:t>
            </a:r>
            <a:endParaRPr lang="en-US" altLang="en-US" sz="2400" i="1" dirty="0">
              <a:solidFill>
                <a:schemeClr val="tx1">
                  <a:lumMod val="75000"/>
                  <a:lumOff val="25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7761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4"/>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13</a:t>
            </a:fld>
            <a:endParaRPr dirty="0"/>
          </a:p>
        </p:txBody>
      </p:sp>
      <p:sp>
        <p:nvSpPr>
          <p:cNvPr id="509" name="Google Shape;509;p44"/>
          <p:cNvSpPr txBox="1">
            <a:spLocks noGrp="1"/>
          </p:cNvSpPr>
          <p:nvPr>
            <p:ph type="body" idx="1"/>
          </p:nvPr>
        </p:nvSpPr>
        <p:spPr>
          <a:xfrm>
            <a:off x="1983349" y="1386150"/>
            <a:ext cx="6572250" cy="2618246"/>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0000"/>
              </a:lnSpc>
              <a:spcBef>
                <a:spcPts val="0"/>
              </a:spcBef>
              <a:spcAft>
                <a:spcPts val="0"/>
              </a:spcAft>
              <a:buClr>
                <a:schemeClr val="accent2"/>
              </a:buClr>
              <a:buSzPct val="100000"/>
              <a:buNone/>
            </a:pPr>
            <a:r>
              <a:rPr lang="en-US" dirty="0"/>
              <a:t>CLOSING COMMENTS &amp; QUESTIONS</a:t>
            </a:r>
            <a:endParaRPr dirty="0"/>
          </a:p>
        </p:txBody>
      </p:sp>
      <p:sp>
        <p:nvSpPr>
          <p:cNvPr id="510" name="Google Shape;510;p44"/>
          <p:cNvSpPr txBox="1">
            <a:spLocks noGrp="1"/>
          </p:cNvSpPr>
          <p:nvPr>
            <p:ph type="body" idx="2"/>
          </p:nvPr>
        </p:nvSpPr>
        <p:spPr>
          <a:xfrm>
            <a:off x="1983349" y="4587806"/>
            <a:ext cx="7202660" cy="47105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000"/>
              <a:buNone/>
            </a:pPr>
            <a:r>
              <a:rPr lang="en-US" b="1" dirty="0">
                <a:latin typeface="Roboto" panose="02000000000000000000" pitchFamily="2" charset="0"/>
                <a:ea typeface="Roboto" panose="02000000000000000000" pitchFamily="2" charset="0"/>
              </a:rPr>
              <a:t>THANK YOU FOR ATTENDING </a:t>
            </a:r>
          </a:p>
          <a:p>
            <a:pPr marL="0" lvl="0" indent="0" algn="l" rtl="0">
              <a:lnSpc>
                <a:spcPct val="100000"/>
              </a:lnSpc>
              <a:spcBef>
                <a:spcPts val="0"/>
              </a:spcBef>
              <a:spcAft>
                <a:spcPts val="0"/>
              </a:spcAft>
              <a:buClr>
                <a:schemeClr val="lt1"/>
              </a:buClr>
              <a:buSzPts val="2000"/>
              <a:buNone/>
            </a:pPr>
            <a:r>
              <a:rPr lang="en-US" b="1" i="1" cap="none" spc="0" dirty="0">
                <a:ln w="3175" cmpd="sng">
                  <a:noFill/>
                </a:ln>
                <a:solidFill>
                  <a:schemeClr val="tx2">
                    <a:lumMod val="10000"/>
                  </a:schemeClr>
                </a:solidFill>
                <a:latin typeface="Roboto" panose="02000000000000000000" pitchFamily="2" charset="0"/>
                <a:ea typeface="Roboto" panose="02000000000000000000" pitchFamily="2" charset="0"/>
              </a:rPr>
              <a:t>Gracias por </a:t>
            </a:r>
            <a:r>
              <a:rPr lang="es-ES" b="1" i="1" cap="none" spc="0" dirty="0">
                <a:ln w="3175" cmpd="sng">
                  <a:noFill/>
                </a:ln>
                <a:solidFill>
                  <a:schemeClr val="tx2">
                    <a:lumMod val="10000"/>
                  </a:schemeClr>
                </a:solidFill>
                <a:latin typeface="Roboto" panose="02000000000000000000" pitchFamily="2" charset="0"/>
                <a:ea typeface="Roboto" panose="02000000000000000000" pitchFamily="2" charset="0"/>
              </a:rPr>
              <a:t>Asistir</a:t>
            </a:r>
          </a:p>
          <a:p>
            <a:pPr marL="0" lvl="0" indent="0" algn="l" rtl="0">
              <a:lnSpc>
                <a:spcPct val="100000"/>
              </a:lnSpc>
              <a:spcBef>
                <a:spcPts val="0"/>
              </a:spcBef>
              <a:spcAft>
                <a:spcPts val="0"/>
              </a:spcAft>
              <a:buClr>
                <a:schemeClr val="lt1"/>
              </a:buClr>
              <a:buSzPts val="2000"/>
              <a:buNone/>
            </a:pPr>
            <a:endParaRPr lang="es-ES" sz="500" b="1" i="1" cap="none" spc="0" dirty="0">
              <a:ln w="3175" cmpd="sng">
                <a:noFill/>
              </a:ln>
              <a:solidFill>
                <a:schemeClr val="tx2">
                  <a:lumMod val="10000"/>
                </a:schemeClr>
              </a:solidFill>
              <a:latin typeface="Roboto" panose="02000000000000000000" pitchFamily="2" charset="0"/>
              <a:ea typeface="Roboto" panose="02000000000000000000" pitchFamily="2" charset="0"/>
            </a:endParaRPr>
          </a:p>
          <a:p>
            <a:pPr marL="285750" indent="-285750" defTabSz="457200">
              <a:lnSpc>
                <a:spcPct val="80000"/>
              </a:lnSpc>
              <a:spcBef>
                <a:spcPct val="20000"/>
              </a:spcBef>
              <a:spcAft>
                <a:spcPts val="600"/>
              </a:spcAft>
              <a:buClr>
                <a:srgbClr val="83992A"/>
              </a:buClr>
              <a:buSzPct val="115000"/>
              <a:buNone/>
              <a:defRPr/>
            </a:pPr>
            <a:r>
              <a:rPr lang="en-US" altLang="en-US" sz="2000" b="1" dirty="0">
                <a:latin typeface="Roboto" panose="02000000000000000000" pitchFamily="2" charset="0"/>
                <a:ea typeface="Roboto" panose="02000000000000000000" pitchFamily="2" charset="0"/>
              </a:rPr>
              <a:t>For questions, please call: </a:t>
            </a:r>
          </a:p>
          <a:p>
            <a:pPr marL="285750" indent="-285750" defTabSz="457200">
              <a:lnSpc>
                <a:spcPct val="80000"/>
              </a:lnSpc>
              <a:spcBef>
                <a:spcPct val="20000"/>
              </a:spcBef>
              <a:spcAft>
                <a:spcPts val="600"/>
              </a:spcAft>
              <a:buClr>
                <a:srgbClr val="83992A"/>
              </a:buClr>
              <a:buSzPct val="115000"/>
              <a:buNone/>
              <a:defRPr/>
            </a:pPr>
            <a:r>
              <a:rPr lang="en-US" altLang="en-US" sz="2000" b="1" dirty="0">
                <a:latin typeface="Roboto" panose="02000000000000000000" pitchFamily="2" charset="0"/>
                <a:ea typeface="Roboto" panose="02000000000000000000" pitchFamily="2" charset="0"/>
              </a:rPr>
              <a:t>Title I Services Clark County School District  702-799-3850</a:t>
            </a:r>
          </a:p>
          <a:p>
            <a:pPr marL="0" lvl="0" indent="0" algn="l" rtl="0">
              <a:lnSpc>
                <a:spcPct val="100000"/>
              </a:lnSpc>
              <a:spcBef>
                <a:spcPts val="0"/>
              </a:spcBef>
              <a:spcAft>
                <a:spcPts val="0"/>
              </a:spcAft>
              <a:buClr>
                <a:schemeClr val="lt1"/>
              </a:buClr>
              <a:buSzPts val="2000"/>
              <a:buNone/>
            </a:pPr>
            <a:endParaRPr b="1" dirty="0">
              <a:solidFill>
                <a:schemeClr val="tx2">
                  <a:lumMod val="10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536267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45"/>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dirty="0"/>
          </a:p>
        </p:txBody>
      </p:sp>
      <p:pic>
        <p:nvPicPr>
          <p:cNvPr id="517" name="Google Shape;517;p45"/>
          <p:cNvPicPr preferRelativeResize="0"/>
          <p:nvPr/>
        </p:nvPicPr>
        <p:blipFill>
          <a:blip r:embed="rId3">
            <a:alphaModFix/>
          </a:blip>
          <a:stretch>
            <a:fillRect/>
          </a:stretch>
        </p:blipFill>
        <p:spPr>
          <a:xfrm>
            <a:off x="4356738" y="841135"/>
            <a:ext cx="3478525" cy="5565650"/>
          </a:xfrm>
          <a:prstGeom prst="rect">
            <a:avLst/>
          </a:prstGeom>
          <a:noFill/>
          <a:ln>
            <a:noFill/>
          </a:ln>
        </p:spPr>
      </p:pic>
    </p:spTree>
    <p:extLst>
      <p:ext uri="{BB962C8B-B14F-4D97-AF65-F5344CB8AC3E}">
        <p14:creationId xmlns:p14="http://schemas.microsoft.com/office/powerpoint/2010/main" val="2711628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1"/>
          <p:cNvSpPr txBox="1">
            <a:spLocks noGrp="1"/>
          </p:cNvSpPr>
          <p:nvPr>
            <p:ph type="title"/>
          </p:nvPr>
        </p:nvSpPr>
        <p:spPr>
          <a:xfrm>
            <a:off x="1602236" y="759391"/>
            <a:ext cx="9740713" cy="7078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2"/>
              </a:buClr>
              <a:buSzPts val="4400"/>
              <a:buFont typeface="Century Gothic"/>
              <a:buNone/>
            </a:pPr>
            <a:r>
              <a:rPr lang="en-US" dirty="0"/>
              <a:t>EVERY STUDENT SUCCEEDS ACTS (ESSA)</a:t>
            </a:r>
            <a:br>
              <a:rPr lang="en-US" dirty="0"/>
            </a:br>
            <a:r>
              <a:rPr lang="en-US" sz="2700" i="1" dirty="0">
                <a:solidFill>
                  <a:schemeClr val="tx2">
                    <a:lumMod val="10000"/>
                  </a:schemeClr>
                </a:solidFill>
                <a:latin typeface="Roboto" panose="02000000000000000000" pitchFamily="2" charset="0"/>
                <a:ea typeface="Roboto" panose="02000000000000000000" pitchFamily="2" charset="0"/>
              </a:rPr>
              <a:t>La Ley-cada estudiante tenga exito</a:t>
            </a:r>
            <a:r>
              <a:rPr lang="es-ES" sz="2700" i="1" dirty="0">
                <a:solidFill>
                  <a:schemeClr val="tx2">
                    <a:lumMod val="10000"/>
                  </a:schemeClr>
                </a:solidFill>
                <a:latin typeface="Roboto" panose="02000000000000000000" pitchFamily="2" charset="0"/>
                <a:ea typeface="Roboto" panose="02000000000000000000" pitchFamily="2" charset="0"/>
              </a:rPr>
              <a:t> ESSA por sus siglas en ingles</a:t>
            </a:r>
            <a:br>
              <a:rPr lang="en-US" dirty="0"/>
            </a:br>
            <a:endParaRPr lang="en-US" dirty="0"/>
          </a:p>
        </p:txBody>
      </p:sp>
      <p:sp>
        <p:nvSpPr>
          <p:cNvPr id="474" name="Google Shape;474;p41"/>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a:t>
            </a:fld>
            <a:endParaRPr dirty="0"/>
          </a:p>
        </p:txBody>
      </p:sp>
      <p:graphicFrame>
        <p:nvGraphicFramePr>
          <p:cNvPr id="2" name="Table 2">
            <a:extLst>
              <a:ext uri="{FF2B5EF4-FFF2-40B4-BE49-F238E27FC236}">
                <a16:creationId xmlns:a16="http://schemas.microsoft.com/office/drawing/2014/main" id="{DA780D83-332F-46B6-A4B8-E539E6CBF69A}"/>
              </a:ext>
            </a:extLst>
          </p:cNvPr>
          <p:cNvGraphicFramePr>
            <a:graphicFrameLocks noGrp="1"/>
          </p:cNvGraphicFramePr>
          <p:nvPr>
            <p:extLst>
              <p:ext uri="{D42A27DB-BD31-4B8C-83A1-F6EECF244321}">
                <p14:modId xmlns:p14="http://schemas.microsoft.com/office/powerpoint/2010/main" val="2737954236"/>
              </p:ext>
            </p:extLst>
          </p:nvPr>
        </p:nvGraphicFramePr>
        <p:xfrm>
          <a:off x="1136071" y="2652239"/>
          <a:ext cx="9873674" cy="3517652"/>
        </p:xfrm>
        <a:graphic>
          <a:graphicData uri="http://schemas.openxmlformats.org/drawingml/2006/table">
            <a:tbl>
              <a:tblPr firstRow="1" bandRow="1">
                <a:tableStyleId>{FD52B438-44A7-46E3-93D2-27D72580CDBF}</a:tableStyleId>
              </a:tblPr>
              <a:tblGrid>
                <a:gridCol w="5040611">
                  <a:extLst>
                    <a:ext uri="{9D8B030D-6E8A-4147-A177-3AD203B41FA5}">
                      <a16:colId xmlns:a16="http://schemas.microsoft.com/office/drawing/2014/main" val="1934877901"/>
                    </a:ext>
                  </a:extLst>
                </a:gridCol>
                <a:gridCol w="4833063">
                  <a:extLst>
                    <a:ext uri="{9D8B030D-6E8A-4147-A177-3AD203B41FA5}">
                      <a16:colId xmlns:a16="http://schemas.microsoft.com/office/drawing/2014/main" val="138433217"/>
                    </a:ext>
                  </a:extLst>
                </a:gridCol>
              </a:tblGrid>
              <a:tr h="35176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2000" b="0" dirty="0">
                          <a:solidFill>
                            <a:schemeClr val="tx2">
                              <a:lumMod val="10000"/>
                            </a:schemeClr>
                          </a:solidFill>
                          <a:latin typeface="Roboto" panose="02000000000000000000" pitchFamily="2" charset="0"/>
                          <a:ea typeface="Roboto" panose="02000000000000000000" pitchFamily="2" charset="0"/>
                        </a:rPr>
                        <a:t>Federal legislation passed to allow for the use of methods and instructional strategies to strengthen the academic program in the school, increase the amount and quality of learning, and help provide an enriched and accelerated curriculum, which may include programs, activities, and courses necessary to provide a well-rounded education.</a:t>
                      </a:r>
                    </a:p>
                    <a:p>
                      <a:endParaRPr lang="en-US" dirty="0"/>
                    </a:p>
                  </a:txBody>
                  <a:tcP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2000" b="0" i="0" u="none" strike="noStrike" cap="none" dirty="0">
                          <a:solidFill>
                            <a:schemeClr val="tx1">
                              <a:lumMod val="75000"/>
                              <a:lumOff val="25000"/>
                            </a:schemeClr>
                          </a:solidFill>
                          <a:latin typeface="Roboto" panose="02000000000000000000" pitchFamily="2" charset="0"/>
                          <a:ea typeface="Roboto" panose="02000000000000000000" pitchFamily="2" charset="0"/>
                          <a:sym typeface="Arial"/>
                        </a:rPr>
                        <a:t>La legislación federal aprobó permitir el uso de métodos y estrategias de enseñanza para fortalecer el programa académico en la escuela, aumentar la cantidad y la calidad del aprendizaje y ayudar a proporcionar un currículo enriquecido y acelerado, que pueden incluir programas, actividades y cursos necesarios para proporcionar una educación completa.</a:t>
                      </a:r>
                    </a:p>
                    <a:p>
                      <a:endParaRPr lang="en-US" dirty="0"/>
                    </a:p>
                  </a:txBody>
                  <a:tcPr>
                    <a:noFill/>
                  </a:tcPr>
                </a:tc>
                <a:extLst>
                  <a:ext uri="{0D108BD9-81ED-4DB2-BD59-A6C34878D82A}">
                    <a16:rowId xmlns:a16="http://schemas.microsoft.com/office/drawing/2014/main" val="354672355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1"/>
          <p:cNvSpPr txBox="1">
            <a:spLocks noGrp="1"/>
          </p:cNvSpPr>
          <p:nvPr>
            <p:ph type="title"/>
          </p:nvPr>
        </p:nvSpPr>
        <p:spPr>
          <a:xfrm>
            <a:off x="1647059" y="463555"/>
            <a:ext cx="9740713" cy="7078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2"/>
              </a:buClr>
              <a:buSzPts val="4400"/>
              <a:buFont typeface="Century Gothic"/>
              <a:buNone/>
            </a:pPr>
            <a:r>
              <a:rPr lang="en-US" dirty="0"/>
              <a:t>WHAT IS TITLE I?</a:t>
            </a:r>
            <a:br>
              <a:rPr lang="en-US" dirty="0"/>
            </a:br>
            <a:r>
              <a:rPr lang="es-MX" sz="2700" i="1" cap="all" dirty="0">
                <a:solidFill>
                  <a:schemeClr val="tx2">
                    <a:lumMod val="10000"/>
                  </a:schemeClr>
                </a:solidFill>
                <a:latin typeface="Roboto" panose="02000000000000000000" pitchFamily="2" charset="0"/>
                <a:ea typeface="Roboto" panose="02000000000000000000" pitchFamily="2" charset="0"/>
              </a:rPr>
              <a:t>¿Qué es Titulo I</a:t>
            </a:r>
            <a:r>
              <a:rPr lang="en-US" sz="2700" i="1" cap="all" dirty="0">
                <a:solidFill>
                  <a:schemeClr val="tx2">
                    <a:lumMod val="10000"/>
                  </a:schemeClr>
                </a:solidFill>
                <a:latin typeface="Roboto" panose="02000000000000000000" pitchFamily="2" charset="0"/>
                <a:ea typeface="Roboto" panose="02000000000000000000" pitchFamily="2" charset="0"/>
              </a:rPr>
              <a:t>?</a:t>
            </a:r>
            <a:endParaRPr lang="en-US" sz="2700" dirty="0"/>
          </a:p>
        </p:txBody>
      </p:sp>
      <p:sp>
        <p:nvSpPr>
          <p:cNvPr id="474" name="Google Shape;474;p41"/>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dirty="0"/>
          </a:p>
        </p:txBody>
      </p:sp>
      <p:graphicFrame>
        <p:nvGraphicFramePr>
          <p:cNvPr id="2" name="Table 2">
            <a:extLst>
              <a:ext uri="{FF2B5EF4-FFF2-40B4-BE49-F238E27FC236}">
                <a16:creationId xmlns:a16="http://schemas.microsoft.com/office/drawing/2014/main" id="{DA780D83-332F-46B6-A4B8-E539E6CBF69A}"/>
              </a:ext>
            </a:extLst>
          </p:cNvPr>
          <p:cNvGraphicFramePr>
            <a:graphicFrameLocks noGrp="1"/>
          </p:cNvGraphicFramePr>
          <p:nvPr>
            <p:extLst>
              <p:ext uri="{D42A27DB-BD31-4B8C-83A1-F6EECF244321}">
                <p14:modId xmlns:p14="http://schemas.microsoft.com/office/powerpoint/2010/main" val="2163100234"/>
              </p:ext>
            </p:extLst>
          </p:nvPr>
        </p:nvGraphicFramePr>
        <p:xfrm>
          <a:off x="1136071" y="2652239"/>
          <a:ext cx="9873674" cy="3517652"/>
        </p:xfrm>
        <a:graphic>
          <a:graphicData uri="http://schemas.openxmlformats.org/drawingml/2006/table">
            <a:tbl>
              <a:tblPr firstRow="1" bandRow="1">
                <a:tableStyleId>{FD52B438-44A7-46E3-93D2-27D72580CDBF}</a:tableStyleId>
              </a:tblPr>
              <a:tblGrid>
                <a:gridCol w="4936837">
                  <a:extLst>
                    <a:ext uri="{9D8B030D-6E8A-4147-A177-3AD203B41FA5}">
                      <a16:colId xmlns:a16="http://schemas.microsoft.com/office/drawing/2014/main" val="1934877901"/>
                    </a:ext>
                  </a:extLst>
                </a:gridCol>
                <a:gridCol w="4936837">
                  <a:extLst>
                    <a:ext uri="{9D8B030D-6E8A-4147-A177-3AD203B41FA5}">
                      <a16:colId xmlns:a16="http://schemas.microsoft.com/office/drawing/2014/main" val="138433217"/>
                    </a:ext>
                  </a:extLst>
                </a:gridCol>
              </a:tblGrid>
              <a:tr h="3517652">
                <a:tc>
                  <a:txBody>
                    <a:bodyPr/>
                    <a:lstStyle/>
                    <a:p>
                      <a:pPr marL="283464" indent="0" defTabSz="457200">
                        <a:lnSpc>
                          <a:spcPct val="100000"/>
                        </a:lnSpc>
                        <a:spcBef>
                          <a:spcPts val="0"/>
                        </a:spcBef>
                        <a:spcAft>
                          <a:spcPts val="600"/>
                        </a:spcAft>
                        <a:buClr>
                          <a:schemeClr val="accent1">
                            <a:lumMod val="40000"/>
                            <a:lumOff val="60000"/>
                          </a:schemeClr>
                        </a:buClr>
                        <a:buSzPct val="115000"/>
                        <a:buFont typeface="Wingdings" panose="05000000000000000000" pitchFamily="2" charset="2"/>
                        <a:buNone/>
                        <a:defRPr/>
                      </a:pPr>
                      <a:r>
                        <a:rPr lang="en-US" sz="2000" b="0" dirty="0">
                          <a:solidFill>
                            <a:schemeClr val="tx2">
                              <a:lumMod val="10000"/>
                            </a:schemeClr>
                          </a:solidFill>
                          <a:latin typeface="Roboto" panose="02000000000000000000" pitchFamily="2" charset="0"/>
                          <a:ea typeface="Roboto" panose="02000000000000000000" pitchFamily="2" charset="0"/>
                        </a:rPr>
                        <a:t>Title I is a federally funded academic assistance program for schools. </a:t>
                      </a:r>
                    </a:p>
                    <a:p>
                      <a:pPr marL="283464" indent="0" defTabSz="457200">
                        <a:lnSpc>
                          <a:spcPct val="100000"/>
                        </a:lnSpc>
                        <a:spcBef>
                          <a:spcPts val="0"/>
                        </a:spcBef>
                        <a:spcAft>
                          <a:spcPts val="600"/>
                        </a:spcAft>
                        <a:buClr>
                          <a:schemeClr val="accent1">
                            <a:lumMod val="40000"/>
                            <a:lumOff val="60000"/>
                          </a:schemeClr>
                        </a:buClr>
                        <a:buSzPct val="115000"/>
                        <a:buNone/>
                        <a:defRPr/>
                      </a:pPr>
                      <a:r>
                        <a:rPr lang="es-MX" sz="2000" b="0" i="1" dirty="0">
                          <a:solidFill>
                            <a:schemeClr val="tx1">
                              <a:lumMod val="75000"/>
                              <a:lumOff val="25000"/>
                            </a:schemeClr>
                          </a:solidFill>
                          <a:latin typeface="Roboto" panose="02000000000000000000" pitchFamily="2" charset="0"/>
                          <a:ea typeface="Roboto" panose="02000000000000000000" pitchFamily="2" charset="0"/>
                        </a:rPr>
                        <a:t>Titulo I - es un programa de fondos Federales para la asistencia académica de las escuelas.</a:t>
                      </a:r>
                    </a:p>
                    <a:p>
                      <a:endParaRPr lang="en-US" dirty="0"/>
                    </a:p>
                  </a:txBody>
                  <a:tcPr>
                    <a:noFill/>
                  </a:tcPr>
                </a:tc>
                <a:tc>
                  <a:txBody>
                    <a:bodyPr/>
                    <a:lstStyle/>
                    <a:p>
                      <a:pPr marL="283464" indent="0" defTabSz="457200">
                        <a:lnSpc>
                          <a:spcPct val="100000"/>
                        </a:lnSpc>
                        <a:spcBef>
                          <a:spcPts val="0"/>
                        </a:spcBef>
                        <a:spcAft>
                          <a:spcPts val="600"/>
                        </a:spcAft>
                        <a:buClr>
                          <a:schemeClr val="accent1">
                            <a:lumMod val="40000"/>
                            <a:lumOff val="60000"/>
                          </a:schemeClr>
                        </a:buClr>
                        <a:buSzPct val="115000"/>
                        <a:buFont typeface="Wingdings" panose="05000000000000000000" pitchFamily="2" charset="2"/>
                        <a:buNone/>
                        <a:defRPr/>
                      </a:pPr>
                      <a:r>
                        <a:rPr lang="es-MX" sz="2000" b="0" dirty="0">
                          <a:solidFill>
                            <a:schemeClr val="tx2">
                              <a:lumMod val="10000"/>
                            </a:schemeClr>
                          </a:solidFill>
                          <a:latin typeface="Roboto" panose="02000000000000000000" pitchFamily="2" charset="0"/>
                          <a:ea typeface="Roboto" panose="02000000000000000000" pitchFamily="2" charset="0"/>
                        </a:rPr>
                        <a:t>The goal of Title I is to ensure a high quality well-rounded education for every child.        </a:t>
                      </a:r>
                    </a:p>
                    <a:p>
                      <a:pPr marL="283464" indent="0" defTabSz="457200">
                        <a:lnSpc>
                          <a:spcPct val="100000"/>
                        </a:lnSpc>
                        <a:spcBef>
                          <a:spcPts val="0"/>
                        </a:spcBef>
                        <a:spcAft>
                          <a:spcPts val="600"/>
                        </a:spcAft>
                        <a:buClr>
                          <a:schemeClr val="accent1">
                            <a:lumMod val="40000"/>
                            <a:lumOff val="60000"/>
                          </a:schemeClr>
                        </a:buClr>
                        <a:buSzPct val="115000"/>
                        <a:buFont typeface="Wingdings" panose="05000000000000000000" pitchFamily="2" charset="2"/>
                        <a:buNone/>
                        <a:defRPr/>
                      </a:pPr>
                      <a:r>
                        <a:rPr lang="es-MX" sz="2000" b="0" i="1" dirty="0">
                          <a:solidFill>
                            <a:schemeClr val="tx1">
                              <a:lumMod val="75000"/>
                              <a:lumOff val="25000"/>
                            </a:schemeClr>
                          </a:solidFill>
                          <a:latin typeface="Roboto" panose="02000000000000000000" pitchFamily="2" charset="0"/>
                          <a:ea typeface="Roboto" panose="02000000000000000000" pitchFamily="2" charset="0"/>
                        </a:rPr>
                        <a:t>La meta de Titulo I - es asegurar una alta educación de alta calidad para cada uno de los niños/as.</a:t>
                      </a:r>
                    </a:p>
                    <a:p>
                      <a:endParaRPr lang="en-US" dirty="0"/>
                    </a:p>
                  </a:txBody>
                  <a:tcPr>
                    <a:noFill/>
                  </a:tcPr>
                </a:tc>
                <a:extLst>
                  <a:ext uri="{0D108BD9-81ED-4DB2-BD59-A6C34878D82A}">
                    <a16:rowId xmlns:a16="http://schemas.microsoft.com/office/drawing/2014/main" val="3546723551"/>
                  </a:ext>
                </a:extLst>
              </a:tr>
            </a:tbl>
          </a:graphicData>
        </a:graphic>
      </p:graphicFrame>
    </p:spTree>
    <p:extLst>
      <p:ext uri="{BB962C8B-B14F-4D97-AF65-F5344CB8AC3E}">
        <p14:creationId xmlns:p14="http://schemas.microsoft.com/office/powerpoint/2010/main" val="2255686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40"/>
          <p:cNvSpPr txBox="1">
            <a:spLocks noGrp="1"/>
          </p:cNvSpPr>
          <p:nvPr>
            <p:ph type="title"/>
          </p:nvPr>
        </p:nvSpPr>
        <p:spPr>
          <a:xfrm>
            <a:off x="975905" y="3299169"/>
            <a:ext cx="3862874" cy="707895"/>
          </a:xfrm>
          <a:prstGeom prst="rect">
            <a:avLst/>
          </a:prstGeom>
          <a:noFill/>
          <a:ln>
            <a:noFill/>
          </a:ln>
        </p:spPr>
        <p:txBody>
          <a:bodyPr spcFirstLastPara="1" wrap="square" lIns="91425" tIns="45700" rIns="91425" bIns="45700" anchor="ctr" anchorCtr="0">
            <a:normAutofit fontScale="90000"/>
          </a:bodyPr>
          <a:lstStyle/>
          <a:p>
            <a:r>
              <a:rPr lang="en-US" dirty="0"/>
              <a:t>WHAT DOES TITLE I PROVIDE AT MY CHILD’S SCHOOL?</a:t>
            </a:r>
            <a:br>
              <a:rPr lang="en-US" dirty="0"/>
            </a:br>
            <a:r>
              <a:rPr lang="en-US" altLang="en-US" sz="2700" i="1" dirty="0">
                <a:solidFill>
                  <a:schemeClr val="tx2">
                    <a:lumMod val="10000"/>
                  </a:schemeClr>
                </a:solidFill>
                <a:latin typeface="Roboto" panose="02000000000000000000" pitchFamily="2" charset="0"/>
                <a:ea typeface="Roboto" panose="02000000000000000000" pitchFamily="2" charset="0"/>
              </a:rPr>
              <a:t>¿</a:t>
            </a:r>
            <a:r>
              <a:rPr lang="es-MX" altLang="en-US" sz="2700" i="1" dirty="0">
                <a:solidFill>
                  <a:schemeClr val="tx2">
                    <a:lumMod val="10000"/>
                  </a:schemeClr>
                </a:solidFill>
                <a:latin typeface="Roboto" panose="02000000000000000000" pitchFamily="2" charset="0"/>
                <a:ea typeface="Roboto" panose="02000000000000000000" pitchFamily="2" charset="0"/>
              </a:rPr>
              <a:t>Qué es  lo que Titulo I le provee a la escuela de mi hijo/a?</a:t>
            </a:r>
            <a:br>
              <a:rPr lang="es-MX" altLang="en-US" sz="4400" i="1" dirty="0">
                <a:solidFill>
                  <a:schemeClr val="accent1">
                    <a:lumMod val="75000"/>
                  </a:schemeClr>
                </a:solidFill>
                <a:latin typeface="Franklin Gothic Demi" panose="020B0703020102020204" pitchFamily="34" charset="0"/>
              </a:rPr>
            </a:br>
            <a:br>
              <a:rPr lang="en-US" dirty="0"/>
            </a:br>
            <a:endParaRPr dirty="0"/>
          </a:p>
        </p:txBody>
      </p:sp>
      <p:sp>
        <p:nvSpPr>
          <p:cNvPr id="465" name="Google Shape;465;p40"/>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
        <p:nvSpPr>
          <p:cNvPr id="11" name="TextBox 10">
            <a:extLst>
              <a:ext uri="{FF2B5EF4-FFF2-40B4-BE49-F238E27FC236}">
                <a16:creationId xmlns:a16="http://schemas.microsoft.com/office/drawing/2014/main" id="{D2D6C35E-D5F5-4F8D-A2EF-17515347577C}"/>
              </a:ext>
            </a:extLst>
          </p:cNvPr>
          <p:cNvSpPr txBox="1"/>
          <p:nvPr/>
        </p:nvSpPr>
        <p:spPr>
          <a:xfrm>
            <a:off x="5754255" y="1189936"/>
            <a:ext cx="6096000" cy="1822037"/>
          </a:xfrm>
          <a:prstGeom prst="rect">
            <a:avLst/>
          </a:prstGeom>
          <a:noFill/>
        </p:spPr>
        <p:txBody>
          <a:bodyPr wrap="square">
            <a:spAutoFit/>
          </a:bodyPr>
          <a:lstStyle/>
          <a:p>
            <a:pPr marL="502920" lvl="3" defTabSz="457200">
              <a:lnSpc>
                <a:spcPct val="100000"/>
              </a:lnSpc>
              <a:spcBef>
                <a:spcPct val="0"/>
              </a:spcBef>
              <a:spcAft>
                <a:spcPts val="600"/>
              </a:spcAft>
              <a:buClr>
                <a:srgbClr val="5588BB"/>
              </a:buClr>
              <a:buSzPct val="115000"/>
              <a:defRPr/>
            </a:pPr>
            <a:r>
              <a:rPr lang="en-US" altLang="en-US" sz="3200" b="1" dirty="0">
                <a:solidFill>
                  <a:schemeClr val="tx2">
                    <a:lumMod val="10000"/>
                  </a:schemeClr>
                </a:solidFill>
                <a:latin typeface="Century Gothic"/>
                <a:sym typeface="Century Gothic"/>
              </a:rPr>
              <a:t>Funds are used for:            </a:t>
            </a:r>
            <a:r>
              <a:rPr lang="es-MX" altLang="en-US" sz="2400" b="1" i="1" dirty="0">
                <a:solidFill>
                  <a:schemeClr val="tx1">
                    <a:lumMod val="75000"/>
                    <a:lumOff val="25000"/>
                  </a:schemeClr>
                </a:solidFill>
                <a:latin typeface="Roboto" panose="02000000000000000000" pitchFamily="2" charset="0"/>
                <a:ea typeface="Roboto" panose="02000000000000000000" pitchFamily="2" charset="0"/>
              </a:rPr>
              <a:t>Los fondos se utilizan para</a:t>
            </a:r>
          </a:p>
          <a:p>
            <a:pPr lvl="8">
              <a:lnSpc>
                <a:spcPct val="80000"/>
              </a:lnSpc>
              <a:buClr>
                <a:srgbClr val="5588BB"/>
              </a:buClr>
              <a:defRPr/>
            </a:pPr>
            <a:endParaRPr lang="en-US" altLang="en-US" sz="1600" dirty="0">
              <a:solidFill>
                <a:srgbClr val="FF0000"/>
              </a:solidFill>
              <a:latin typeface="Roboto" panose="02000000000000000000" pitchFamily="2" charset="0"/>
              <a:ea typeface="Roboto" panose="02000000000000000000" pitchFamily="2" charset="0"/>
            </a:endParaRPr>
          </a:p>
          <a:p>
            <a:pPr>
              <a:lnSpc>
                <a:spcPct val="80000"/>
              </a:lnSpc>
              <a:buClr>
                <a:srgbClr val="5588BB"/>
              </a:buClr>
              <a:buFont typeface="Wingdings" panose="05000000000000000000" pitchFamily="2" charset="2"/>
              <a:buChar char="§"/>
              <a:defRPr/>
            </a:pPr>
            <a:r>
              <a:rPr lang="en-US" altLang="en-US" sz="2400" dirty="0">
                <a:solidFill>
                  <a:schemeClr val="tx1"/>
                </a:solidFill>
                <a:latin typeface="Roboto" panose="02000000000000000000" pitchFamily="2" charset="0"/>
                <a:ea typeface="Roboto" panose="02000000000000000000" pitchFamily="2" charset="0"/>
              </a:rPr>
              <a:t>3 class size reduction teachers</a:t>
            </a:r>
          </a:p>
          <a:p>
            <a:pPr lvl="8">
              <a:lnSpc>
                <a:spcPct val="80000"/>
              </a:lnSpc>
              <a:buClr>
                <a:srgbClr val="5588BB"/>
              </a:buClr>
              <a:buFont typeface="Wingdings" panose="05000000000000000000" pitchFamily="2" charset="2"/>
              <a:buChar char="§"/>
              <a:defRPr/>
            </a:pPr>
            <a:r>
              <a:rPr lang="en-US" altLang="en-US" sz="2400" dirty="0">
                <a:solidFill>
                  <a:schemeClr val="tx1"/>
                </a:solidFill>
                <a:latin typeface="Roboto" panose="02000000000000000000" pitchFamily="2" charset="0"/>
                <a:ea typeface="Roboto" panose="02000000000000000000" pitchFamily="2" charset="0"/>
              </a:rPr>
              <a:t>3 Family Learning Nights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8"/>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2"/>
              </a:buClr>
              <a:buSzPts val="4400"/>
              <a:buFont typeface="Century Gothic"/>
              <a:buNone/>
            </a:pPr>
            <a:r>
              <a:rPr lang="en-US" dirty="0">
                <a:latin typeface="Century Gothic" panose="020B0502020202020204" pitchFamily="34" charset="0"/>
              </a:rPr>
              <a:t>FOR SCHOOLS</a:t>
            </a:r>
            <a:r>
              <a:rPr kumimoji="0" lang="en-US" i="0" u="none" strike="noStrike" kern="0" cap="none" spc="0" normalizeH="0" baseline="0" noProof="0" dirty="0">
                <a:ln>
                  <a:noFill/>
                </a:ln>
                <a:solidFill>
                  <a:srgbClr val="F1AF1D"/>
                </a:solidFill>
                <a:effectLst/>
                <a:uLnTx/>
                <a:uFillTx/>
                <a:latin typeface="Century Gothic" panose="020B0502020202020204" pitchFamily="34" charset="0"/>
                <a:cs typeface="Arial"/>
                <a:sym typeface="Arial"/>
              </a:rPr>
              <a:t>, ESSA:</a:t>
            </a:r>
            <a:br>
              <a:rPr kumimoji="0" lang="en-US" i="0" u="none" strike="noStrike" kern="0" cap="none" spc="0" normalizeH="0" baseline="0" noProof="0" dirty="0">
                <a:ln>
                  <a:noFill/>
                </a:ln>
                <a:solidFill>
                  <a:srgbClr val="F1AF1D"/>
                </a:solidFill>
                <a:effectLst/>
                <a:uLnTx/>
                <a:uFillTx/>
                <a:latin typeface="Century Gothic" panose="020B0502020202020204" pitchFamily="34" charset="0"/>
                <a:cs typeface="Arial"/>
                <a:sym typeface="Arial"/>
              </a:rPr>
            </a:br>
            <a:r>
              <a:rPr kumimoji="0" lang="en-US" sz="2700" b="1" i="1" u="none" strike="noStrike" kern="0" cap="none" spc="0" normalizeH="0" baseline="0" noProof="0" dirty="0">
                <a:ln>
                  <a:noFill/>
                </a:ln>
                <a:solidFill>
                  <a:srgbClr val="D9D8D6">
                    <a:lumMod val="10000"/>
                  </a:srgbClr>
                </a:solidFill>
                <a:effectLst/>
                <a:uLnTx/>
                <a:uFillTx/>
                <a:latin typeface="Roboto" panose="02000000000000000000" pitchFamily="2" charset="0"/>
                <a:ea typeface="Roboto" panose="02000000000000000000" pitchFamily="2" charset="0"/>
                <a:cs typeface="Arial"/>
                <a:sym typeface="Arial"/>
              </a:rPr>
              <a:t>ESSA Para Las Escuelas</a:t>
            </a:r>
            <a:endParaRPr sz="2700" dirty="0"/>
          </a:p>
        </p:txBody>
      </p:sp>
      <p:sp>
        <p:nvSpPr>
          <p:cNvPr id="444" name="Google Shape;444;p38"/>
          <p:cNvSpPr txBox="1">
            <a:spLocks noGrp="1"/>
          </p:cNvSpPr>
          <p:nvPr>
            <p:ph type="body" idx="3"/>
          </p:nvPr>
        </p:nvSpPr>
        <p:spPr>
          <a:xfrm>
            <a:off x="607168" y="3295267"/>
            <a:ext cx="3404994" cy="1256040"/>
          </a:xfrm>
          <a:prstGeom prst="rect">
            <a:avLst/>
          </a:prstGeom>
          <a:noFill/>
          <a:ln>
            <a:noFill/>
          </a:ln>
        </p:spPr>
        <p:txBody>
          <a:bodyPr spcFirstLastPara="1" wrap="square" lIns="91425" tIns="45700" rIns="91425" bIns="45700" anchor="t" anchorCtr="0">
            <a:noAutofit/>
          </a:bodyPr>
          <a:lstStyle/>
          <a:p>
            <a:pPr marL="283464" indent="0" defTabSz="457200">
              <a:lnSpc>
                <a:spcPct val="100000"/>
              </a:lnSpc>
              <a:spcBef>
                <a:spcPts val="0"/>
              </a:spcBef>
              <a:spcAft>
                <a:spcPts val="600"/>
              </a:spcAft>
              <a:buClr>
                <a:schemeClr val="accent1">
                  <a:lumMod val="40000"/>
                  <a:lumOff val="60000"/>
                </a:schemeClr>
              </a:buClr>
              <a:buSzPct val="115000"/>
              <a:buFont typeface="Wingdings" panose="05000000000000000000" pitchFamily="2" charset="2"/>
              <a:buNone/>
              <a:defRPr/>
            </a:pPr>
            <a:r>
              <a:rPr lang="en-US" sz="2000" b="0" dirty="0">
                <a:solidFill>
                  <a:schemeClr val="bg1"/>
                </a:solidFill>
                <a:latin typeface="Roboto" panose="02000000000000000000" pitchFamily="2" charset="0"/>
                <a:ea typeface="Roboto" panose="02000000000000000000" pitchFamily="2" charset="0"/>
              </a:rPr>
              <a:t>Ensures schools measure student progress using approved tests.</a:t>
            </a:r>
          </a:p>
          <a:p>
            <a:pPr marL="283464" indent="0" defTabSz="457200">
              <a:lnSpc>
                <a:spcPct val="100000"/>
              </a:lnSpc>
              <a:spcBef>
                <a:spcPts val="0"/>
              </a:spcBef>
              <a:spcAft>
                <a:spcPts val="600"/>
              </a:spcAft>
              <a:buClr>
                <a:schemeClr val="accent1">
                  <a:lumMod val="40000"/>
                  <a:lumOff val="60000"/>
                </a:schemeClr>
              </a:buClr>
              <a:buSzPct val="115000"/>
              <a:buNone/>
              <a:defRPr/>
            </a:pPr>
            <a:r>
              <a:rPr lang="es-MX" sz="2000" b="0" i="1" dirty="0">
                <a:solidFill>
                  <a:schemeClr val="tx1">
                    <a:lumMod val="75000"/>
                    <a:lumOff val="25000"/>
                  </a:schemeClr>
                </a:solidFill>
                <a:latin typeface="Roboto" panose="02000000000000000000" pitchFamily="2" charset="0"/>
                <a:ea typeface="Roboto" panose="02000000000000000000" pitchFamily="2" charset="0"/>
              </a:rPr>
              <a:t>Asegura que las escuelas midan el progreso de los estudiantes utilizando exámenes aprobados. </a:t>
            </a:r>
            <a:endParaRPr lang="en-US" altLang="en-US" sz="2000" i="1"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446" name="Google Shape;446;p38"/>
          <p:cNvSpPr txBox="1">
            <a:spLocks noGrp="1"/>
          </p:cNvSpPr>
          <p:nvPr>
            <p:ph type="body" idx="5"/>
          </p:nvPr>
        </p:nvSpPr>
        <p:spPr>
          <a:xfrm>
            <a:off x="7855693" y="3217518"/>
            <a:ext cx="3548971" cy="1256040"/>
          </a:xfrm>
          <a:prstGeom prst="rect">
            <a:avLst/>
          </a:prstGeom>
          <a:noFill/>
          <a:ln>
            <a:noFill/>
          </a:ln>
        </p:spPr>
        <p:txBody>
          <a:bodyPr spcFirstLastPara="1" wrap="square" lIns="91425" tIns="45700" rIns="91425" bIns="45700" anchor="t" anchorCtr="0">
            <a:noAutofit/>
          </a:bodyPr>
          <a:lstStyle/>
          <a:p>
            <a:pPr defTabSz="914400">
              <a:defRPr/>
            </a:pPr>
            <a:r>
              <a:rPr lang="en-US" altLang="en-US" sz="2000" dirty="0">
                <a:solidFill>
                  <a:schemeClr val="bg1"/>
                </a:solidFill>
                <a:latin typeface="Roboto" panose="02000000000000000000" pitchFamily="2" charset="0"/>
                <a:ea typeface="Roboto" panose="02000000000000000000" pitchFamily="2" charset="0"/>
              </a:rPr>
              <a:t>Provides teacher training and professional development to improve instruction. </a:t>
            </a:r>
            <a:endParaRPr lang="es-MX" altLang="en-US" sz="2000" i="1" dirty="0">
              <a:solidFill>
                <a:schemeClr val="tx1">
                  <a:lumMod val="90000"/>
                  <a:lumOff val="10000"/>
                </a:schemeClr>
              </a:solidFill>
              <a:latin typeface="Roboto" panose="02000000000000000000" pitchFamily="2" charset="0"/>
              <a:ea typeface="Roboto" panose="02000000000000000000" pitchFamily="2" charset="0"/>
            </a:endParaRPr>
          </a:p>
          <a:p>
            <a:pPr lvl="0" defTabSz="914400">
              <a:defRPr/>
            </a:pPr>
            <a:r>
              <a:rPr lang="es-MX" altLang="en-US" sz="2000" i="1" dirty="0">
                <a:solidFill>
                  <a:schemeClr val="accent5">
                    <a:lumMod val="75000"/>
                  </a:schemeClr>
                </a:solidFill>
                <a:latin typeface="Roboto" panose="02000000000000000000" pitchFamily="2" charset="0"/>
                <a:ea typeface="Roboto" panose="02000000000000000000" pitchFamily="2" charset="0"/>
              </a:rPr>
              <a:t>Provee entrenamiento y capacitación profesional a los maestros para mejorar la enseñanza.</a:t>
            </a:r>
          </a:p>
        </p:txBody>
      </p:sp>
      <p:sp>
        <p:nvSpPr>
          <p:cNvPr id="448" name="Google Shape;448;p38"/>
          <p:cNvSpPr txBox="1">
            <a:spLocks noGrp="1"/>
          </p:cNvSpPr>
          <p:nvPr>
            <p:ph type="body" idx="7"/>
          </p:nvPr>
        </p:nvSpPr>
        <p:spPr>
          <a:xfrm>
            <a:off x="4450699" y="3217518"/>
            <a:ext cx="3404994" cy="2072296"/>
          </a:xfrm>
          <a:prstGeom prst="rect">
            <a:avLst/>
          </a:prstGeom>
          <a:noFill/>
          <a:ln>
            <a:noFill/>
          </a:ln>
        </p:spPr>
        <p:txBody>
          <a:bodyPr spcFirstLastPara="1" wrap="square" lIns="91425" tIns="45700" rIns="91425" bIns="45700" anchor="t" anchorCtr="0">
            <a:normAutofit/>
          </a:bodyPr>
          <a:lstStyle/>
          <a:p>
            <a:pPr marL="91440" marR="0" lvl="0" indent="-91440" algn="l" defTabSz="914377" rtl="0" eaLnBrk="1" fontAlgn="auto" latinLnBrk="0" hangingPunct="1">
              <a:lnSpc>
                <a:spcPct val="80000"/>
              </a:lnSpc>
              <a:spcBef>
                <a:spcPts val="1200"/>
              </a:spcBef>
              <a:spcAft>
                <a:spcPts val="200"/>
              </a:spcAft>
              <a:buClr>
                <a:srgbClr val="2683C6"/>
              </a:buClr>
              <a:buSzPct val="100000"/>
              <a:buFont typeface="Tw Cen MT" panose="020B0602020104020603" pitchFamily="34" charset="0"/>
              <a:buChar char=" "/>
              <a:tabLst/>
              <a:defRPr/>
            </a:pPr>
            <a:r>
              <a:rPr kumimoji="0" lang="en-US" altLang="en-US" sz="20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Ensures schools issue reports charting school performance. </a:t>
            </a:r>
          </a:p>
          <a:p>
            <a:pPr marL="91440" marR="0" lvl="0" indent="-91440" algn="l" defTabSz="914377" rtl="0" eaLnBrk="1" fontAlgn="auto" latinLnBrk="0" hangingPunct="1">
              <a:lnSpc>
                <a:spcPct val="80000"/>
              </a:lnSpc>
              <a:spcBef>
                <a:spcPts val="1200"/>
              </a:spcBef>
              <a:spcAft>
                <a:spcPts val="200"/>
              </a:spcAft>
              <a:buClr>
                <a:srgbClr val="2683C6"/>
              </a:buClr>
              <a:buSzPct val="100000"/>
              <a:buFont typeface="Tw Cen MT" panose="020B0602020104020603" pitchFamily="34" charset="0"/>
              <a:buChar char=" "/>
              <a:tabLst/>
              <a:defRPr/>
            </a:pPr>
            <a:r>
              <a:rPr kumimoji="0" lang="es-MX" altLang="en-US" sz="2000" b="0" i="1" u="none" strike="noStrike" kern="1200" cap="none" spc="0" normalizeH="0" baseline="0" noProof="0" dirty="0">
                <a:ln>
                  <a:noFill/>
                </a:ln>
                <a:solidFill>
                  <a:schemeClr val="tx1">
                    <a:lumMod val="75000"/>
                    <a:lumOff val="25000"/>
                  </a:schemeClr>
                </a:solidFill>
                <a:effectLst/>
                <a:uLnTx/>
                <a:uFillTx/>
                <a:latin typeface="Roboto" panose="02000000000000000000" pitchFamily="2" charset="0"/>
                <a:ea typeface="Roboto" panose="02000000000000000000" pitchFamily="2" charset="0"/>
                <a:cs typeface="+mn-cs"/>
              </a:rPr>
              <a:t>Asegura que las escuelas distribuyan reportes del rendimiento escolar.</a:t>
            </a:r>
          </a:p>
        </p:txBody>
      </p:sp>
      <p:sp>
        <p:nvSpPr>
          <p:cNvPr id="449" name="Google Shape;449;p38"/>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dirty="0"/>
          </a:p>
        </p:txBody>
      </p:sp>
    </p:spTree>
    <p:extLst>
      <p:ext uri="{BB962C8B-B14F-4D97-AF65-F5344CB8AC3E}">
        <p14:creationId xmlns:p14="http://schemas.microsoft.com/office/powerpoint/2010/main" val="341931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8"/>
          <p:cNvSpPr txBox="1">
            <a:spLocks noGrp="1"/>
          </p:cNvSpPr>
          <p:nvPr>
            <p:ph type="title"/>
          </p:nvPr>
        </p:nvSpPr>
        <p:spPr>
          <a:xfrm>
            <a:off x="1438275" y="801768"/>
            <a:ext cx="9315450" cy="7078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2"/>
              </a:buClr>
              <a:buSzPts val="4400"/>
              <a:buFont typeface="Century Gothic"/>
              <a:buNone/>
            </a:pPr>
            <a:r>
              <a:rPr lang="en-US" dirty="0">
                <a:latin typeface="Century Gothic" panose="020B0502020202020204" pitchFamily="34" charset="0"/>
              </a:rPr>
              <a:t>FOR STUDENTS</a:t>
            </a:r>
            <a:r>
              <a:rPr kumimoji="0" lang="en-US" i="0" u="none" strike="noStrike" kern="0" cap="none" spc="0" normalizeH="0" baseline="0" noProof="0" dirty="0">
                <a:ln>
                  <a:noFill/>
                </a:ln>
                <a:solidFill>
                  <a:srgbClr val="F1AF1D"/>
                </a:solidFill>
                <a:effectLst/>
                <a:uLnTx/>
                <a:uFillTx/>
                <a:latin typeface="Century Gothic" panose="020B0502020202020204" pitchFamily="34" charset="0"/>
                <a:cs typeface="Arial"/>
                <a:sym typeface="Arial"/>
              </a:rPr>
              <a:t>, ESSA:</a:t>
            </a:r>
            <a:br>
              <a:rPr kumimoji="0" lang="en-US" i="0" u="none" strike="noStrike" kern="0" cap="none" spc="0" normalizeH="0" baseline="0" noProof="0" dirty="0">
                <a:ln>
                  <a:noFill/>
                </a:ln>
                <a:solidFill>
                  <a:srgbClr val="F1AF1D"/>
                </a:solidFill>
                <a:effectLst/>
                <a:uLnTx/>
                <a:uFillTx/>
                <a:latin typeface="Century Gothic" panose="020B0502020202020204" pitchFamily="34" charset="0"/>
                <a:cs typeface="Arial"/>
                <a:sym typeface="Arial"/>
              </a:rPr>
            </a:br>
            <a:r>
              <a:rPr lang="en-US" sz="2700" i="1" dirty="0">
                <a:solidFill>
                  <a:schemeClr val="tx2">
                    <a:lumMod val="10000"/>
                  </a:schemeClr>
                </a:solidFill>
                <a:latin typeface="Roboto" panose="02000000000000000000" pitchFamily="2" charset="0"/>
                <a:ea typeface="Roboto" panose="02000000000000000000" pitchFamily="2" charset="0"/>
              </a:rPr>
              <a:t>ESSA Para Los Estudiantes</a:t>
            </a:r>
            <a:endParaRPr sz="2700" dirty="0">
              <a:solidFill>
                <a:schemeClr val="tx2">
                  <a:lumMod val="10000"/>
                </a:schemeClr>
              </a:solidFill>
              <a:latin typeface="Roboto" panose="02000000000000000000" pitchFamily="2" charset="0"/>
              <a:ea typeface="Roboto" panose="02000000000000000000" pitchFamily="2" charset="0"/>
            </a:endParaRPr>
          </a:p>
        </p:txBody>
      </p:sp>
      <p:sp>
        <p:nvSpPr>
          <p:cNvPr id="444" name="Google Shape;444;p38"/>
          <p:cNvSpPr txBox="1">
            <a:spLocks noGrp="1"/>
          </p:cNvSpPr>
          <p:nvPr>
            <p:ph type="body" idx="3"/>
          </p:nvPr>
        </p:nvSpPr>
        <p:spPr>
          <a:xfrm>
            <a:off x="607168" y="3295267"/>
            <a:ext cx="3404994" cy="1256040"/>
          </a:xfrm>
          <a:prstGeom prst="rect">
            <a:avLst/>
          </a:prstGeom>
          <a:noFill/>
          <a:ln>
            <a:noFill/>
          </a:ln>
        </p:spPr>
        <p:txBody>
          <a:bodyPr spcFirstLastPara="1" wrap="square" lIns="91425" tIns="45700" rIns="91425" bIns="45700" anchor="t" anchorCtr="0">
            <a:noAutofit/>
          </a:bodyPr>
          <a:lstStyle/>
          <a:p>
            <a:pPr defTabSz="914400">
              <a:defRPr/>
            </a:pPr>
            <a:r>
              <a:rPr lang="en-US" altLang="en-US" sz="2000" dirty="0">
                <a:latin typeface="Roboto" panose="02000000000000000000" pitchFamily="2" charset="0"/>
                <a:ea typeface="Roboto" panose="02000000000000000000" pitchFamily="2" charset="0"/>
              </a:rPr>
              <a:t>Sets high expectations for academic achievement. </a:t>
            </a:r>
          </a:p>
          <a:p>
            <a:pPr defTabSz="914400">
              <a:defRPr/>
            </a:pPr>
            <a:r>
              <a:rPr lang="es-MX" altLang="en-US" sz="2000" i="1" dirty="0">
                <a:solidFill>
                  <a:schemeClr val="tx1">
                    <a:lumMod val="75000"/>
                    <a:lumOff val="25000"/>
                  </a:schemeClr>
                </a:solidFill>
                <a:latin typeface="Roboto" panose="02000000000000000000" pitchFamily="2" charset="0"/>
                <a:ea typeface="Roboto" panose="02000000000000000000" pitchFamily="2" charset="0"/>
              </a:rPr>
              <a:t>Fija expectativas altas para el logro académico.</a:t>
            </a:r>
            <a:endParaRPr lang="en-US" altLang="en-US" sz="2000" i="1"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446" name="Google Shape;446;p38"/>
          <p:cNvSpPr txBox="1">
            <a:spLocks noGrp="1"/>
          </p:cNvSpPr>
          <p:nvPr>
            <p:ph type="body" idx="5"/>
          </p:nvPr>
        </p:nvSpPr>
        <p:spPr>
          <a:xfrm>
            <a:off x="7784156" y="3295267"/>
            <a:ext cx="3729139" cy="1256040"/>
          </a:xfrm>
          <a:prstGeom prst="rect">
            <a:avLst/>
          </a:prstGeom>
          <a:noFill/>
          <a:ln>
            <a:noFill/>
          </a:ln>
        </p:spPr>
        <p:txBody>
          <a:bodyPr spcFirstLastPara="1" wrap="square" lIns="91425" tIns="45700" rIns="91425" bIns="45700" anchor="t" anchorCtr="0">
            <a:noAutofit/>
          </a:bodyPr>
          <a:lstStyle/>
          <a:p>
            <a:pPr lvl="0" defTabSz="914400">
              <a:defRPr/>
            </a:pPr>
            <a:r>
              <a:rPr lang="en-US" altLang="en-US" sz="2000" dirty="0">
                <a:latin typeface="Roboto" panose="02000000000000000000" pitchFamily="2" charset="0"/>
                <a:ea typeface="Roboto" panose="02000000000000000000" pitchFamily="2" charset="0"/>
              </a:rPr>
              <a:t>Provides teachers who are licensed by the state of Nevada and use proven teaching methods. </a:t>
            </a:r>
          </a:p>
          <a:p>
            <a:pPr lvl="0" defTabSz="914400">
              <a:defRPr/>
            </a:pPr>
            <a:r>
              <a:rPr lang="es-MX" altLang="en-US" sz="2000" i="1" dirty="0">
                <a:solidFill>
                  <a:schemeClr val="accent5">
                    <a:lumMod val="75000"/>
                  </a:schemeClr>
                </a:solidFill>
                <a:latin typeface="Roboto" panose="02000000000000000000" pitchFamily="2" charset="0"/>
                <a:ea typeface="Roboto" panose="02000000000000000000" pitchFamily="2" charset="0"/>
              </a:rPr>
              <a:t>Provee maestros con licencia por el estado de Nevada los cuales utilizan métodos de enseñanza aprobados.</a:t>
            </a:r>
          </a:p>
        </p:txBody>
      </p:sp>
      <p:sp>
        <p:nvSpPr>
          <p:cNvPr id="448" name="Google Shape;448;p38"/>
          <p:cNvSpPr txBox="1">
            <a:spLocks noGrp="1"/>
          </p:cNvSpPr>
          <p:nvPr>
            <p:ph type="body" idx="7"/>
          </p:nvPr>
        </p:nvSpPr>
        <p:spPr>
          <a:xfrm>
            <a:off x="4012162" y="3296828"/>
            <a:ext cx="3771994" cy="2072296"/>
          </a:xfrm>
          <a:prstGeom prst="rect">
            <a:avLst/>
          </a:prstGeom>
          <a:noFill/>
          <a:ln>
            <a:noFill/>
          </a:ln>
        </p:spPr>
        <p:txBody>
          <a:bodyPr spcFirstLastPara="1" wrap="square" lIns="91425" tIns="45700" rIns="91425" bIns="45700" anchor="t" anchorCtr="0">
            <a:noAutofit/>
          </a:bodyPr>
          <a:lstStyle/>
          <a:p>
            <a:pPr lvl="0" defTabSz="914400">
              <a:defRPr/>
            </a:pPr>
            <a:r>
              <a:rPr lang="en-US" sz="2000" dirty="0">
                <a:latin typeface="Roboto" panose="02000000000000000000" pitchFamily="2" charset="0"/>
                <a:ea typeface="Roboto" panose="02000000000000000000" pitchFamily="2" charset="0"/>
              </a:rPr>
              <a:t>Requires yearly testing for Grades 3-8 and High School. </a:t>
            </a:r>
          </a:p>
          <a:p>
            <a:pPr lvl="0" defTabSz="914400">
              <a:defRPr/>
            </a:pPr>
            <a:r>
              <a:rPr lang="es-MX" sz="2000" i="1" dirty="0">
                <a:solidFill>
                  <a:schemeClr val="tx1">
                    <a:lumMod val="75000"/>
                    <a:lumOff val="25000"/>
                  </a:schemeClr>
                </a:solidFill>
                <a:latin typeface="Roboto" panose="02000000000000000000" pitchFamily="2" charset="0"/>
                <a:ea typeface="Roboto" panose="02000000000000000000" pitchFamily="2" charset="0"/>
              </a:rPr>
              <a:t>Requiere exámenes anualmente para los Grados 3ro al 8to y la preparatoria.</a:t>
            </a:r>
            <a:endParaRPr lang="en-US" sz="2000" i="1"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449" name="Google Shape;449;p38"/>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dirty="0"/>
          </a:p>
        </p:txBody>
      </p:sp>
    </p:spTree>
    <p:extLst>
      <p:ext uri="{BB962C8B-B14F-4D97-AF65-F5344CB8AC3E}">
        <p14:creationId xmlns:p14="http://schemas.microsoft.com/office/powerpoint/2010/main" val="2837228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40"/>
          <p:cNvSpPr txBox="1">
            <a:spLocks noGrp="1"/>
          </p:cNvSpPr>
          <p:nvPr>
            <p:ph type="title"/>
          </p:nvPr>
        </p:nvSpPr>
        <p:spPr>
          <a:xfrm>
            <a:off x="699247" y="2721105"/>
            <a:ext cx="4256074" cy="707895"/>
          </a:xfrm>
          <a:prstGeom prst="rect">
            <a:avLst/>
          </a:prstGeom>
          <a:noFill/>
          <a:ln>
            <a:noFill/>
          </a:ln>
        </p:spPr>
        <p:txBody>
          <a:bodyPr spcFirstLastPara="1" wrap="square" lIns="91425" tIns="45700" rIns="91425" bIns="45700" anchor="ctr" anchorCtr="0">
            <a:normAutofit fontScale="90000"/>
          </a:bodyPr>
          <a:lstStyle/>
          <a:p>
            <a:pPr algn="ctr"/>
            <a:r>
              <a:rPr lang="en-US" dirty="0">
                <a:latin typeface="Century Gothic" panose="020B0502020202020204" pitchFamily="34" charset="0"/>
              </a:rPr>
              <a:t>PARENTS RIGHTS AND RESPONSIBILITIES</a:t>
            </a:r>
            <a:r>
              <a:rPr kumimoji="0" lang="es-MX" sz="2800" i="1" u="none" strike="noStrike" kern="1200" cap="none" spc="0" normalizeH="0" baseline="0" noProof="0" dirty="0">
                <a:ln>
                  <a:noFill/>
                </a:ln>
                <a:solidFill>
                  <a:srgbClr val="000F9F">
                    <a:lumMod val="75000"/>
                  </a:srgbClr>
                </a:solidFill>
                <a:effectLst/>
                <a:uLnTx/>
                <a:uFillTx/>
                <a:latin typeface="Century Gothic" panose="020B0502020202020204" pitchFamily="34" charset="0"/>
                <a:ea typeface="+mn-ea"/>
                <a:cs typeface="+mn-cs"/>
              </a:rPr>
              <a:t> </a:t>
            </a:r>
            <a:r>
              <a:rPr kumimoji="0" lang="es-MX" sz="2700" i="1" u="none" strike="noStrike" kern="1200" cap="none" spc="0" normalizeH="0" baseline="0" noProof="0" dirty="0">
                <a:ln>
                  <a:noFill/>
                </a:ln>
                <a:solidFill>
                  <a:schemeClr val="tx2">
                    <a:lumMod val="10000"/>
                  </a:schemeClr>
                </a:solidFill>
                <a:effectLst/>
                <a:uLnTx/>
                <a:uFillTx/>
                <a:latin typeface="Roboto" panose="02000000000000000000" pitchFamily="2" charset="0"/>
                <a:ea typeface="Roboto" panose="02000000000000000000" pitchFamily="2" charset="0"/>
                <a:cs typeface="+mn-cs"/>
              </a:rPr>
              <a:t>Derechos de los padres y sus responsabilidades</a:t>
            </a:r>
            <a:br>
              <a:rPr lang="en-US" dirty="0"/>
            </a:br>
            <a:endParaRPr dirty="0"/>
          </a:p>
        </p:txBody>
      </p:sp>
      <p:sp>
        <p:nvSpPr>
          <p:cNvPr id="465" name="Google Shape;465;p40"/>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dirty="0"/>
          </a:p>
        </p:txBody>
      </p:sp>
      <p:sp>
        <p:nvSpPr>
          <p:cNvPr id="11" name="TextBox 10">
            <a:extLst>
              <a:ext uri="{FF2B5EF4-FFF2-40B4-BE49-F238E27FC236}">
                <a16:creationId xmlns:a16="http://schemas.microsoft.com/office/drawing/2014/main" id="{D2D6C35E-D5F5-4F8D-A2EF-17515347577C}"/>
              </a:ext>
            </a:extLst>
          </p:cNvPr>
          <p:cNvSpPr txBox="1"/>
          <p:nvPr/>
        </p:nvSpPr>
        <p:spPr>
          <a:xfrm>
            <a:off x="5558118" y="1027975"/>
            <a:ext cx="6096000" cy="1938992"/>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The </a:t>
            </a:r>
            <a:r>
              <a:rPr lang="en-US" sz="2400" u="sng" dirty="0">
                <a:solidFill>
                  <a:schemeClr val="tx2">
                    <a:lumMod val="10000"/>
                  </a:schemeClr>
                </a:solidFill>
                <a:latin typeface="Roboto" panose="02000000000000000000" pitchFamily="2" charset="0"/>
                <a:ea typeface="Roboto" panose="02000000000000000000" pitchFamily="2" charset="0"/>
              </a:rPr>
              <a:t>right</a:t>
            </a:r>
            <a:r>
              <a:rPr lang="en-US" sz="2400" dirty="0">
                <a:solidFill>
                  <a:schemeClr val="tx2">
                    <a:lumMod val="10000"/>
                  </a:schemeClr>
                </a:solidFill>
                <a:latin typeface="Roboto" panose="02000000000000000000" pitchFamily="2" charset="0"/>
                <a:ea typeface="Roboto" panose="02000000000000000000" pitchFamily="2" charset="0"/>
              </a:rPr>
              <a:t> to receive periodic progress reports on the child and the school.   </a:t>
            </a:r>
          </a:p>
          <a:p>
            <a:pPr marL="630936" lvl="1" indent="-457200">
              <a:defRPr/>
            </a:pPr>
            <a:r>
              <a:rPr lang="es-ES" sz="2400" i="1"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El </a:t>
            </a:r>
            <a:r>
              <a:rPr lang="es-ES" sz="2400" i="1" u="sng" dirty="0">
                <a:solidFill>
                  <a:schemeClr val="tx1">
                    <a:lumMod val="75000"/>
                    <a:lumOff val="25000"/>
                  </a:schemeClr>
                </a:solidFill>
                <a:latin typeface="Roboto" panose="02000000000000000000" pitchFamily="2" charset="0"/>
                <a:ea typeface="Roboto" panose="02000000000000000000" pitchFamily="2" charset="0"/>
              </a:rPr>
              <a:t>derecho</a:t>
            </a:r>
            <a:r>
              <a:rPr lang="es-ES" sz="2400" i="1" dirty="0">
                <a:solidFill>
                  <a:schemeClr val="tx1">
                    <a:lumMod val="75000"/>
                    <a:lumOff val="25000"/>
                  </a:schemeClr>
                </a:solidFill>
                <a:latin typeface="Roboto" panose="02000000000000000000" pitchFamily="2" charset="0"/>
                <a:ea typeface="Roboto" panose="02000000000000000000" pitchFamily="2" charset="0"/>
              </a:rPr>
              <a:t> de recibir informes de progreso académico del niño/a y de la escuela periódicamente.</a:t>
            </a:r>
          </a:p>
        </p:txBody>
      </p:sp>
      <p:sp>
        <p:nvSpPr>
          <p:cNvPr id="5" name="TextBox 4">
            <a:extLst>
              <a:ext uri="{FF2B5EF4-FFF2-40B4-BE49-F238E27FC236}">
                <a16:creationId xmlns:a16="http://schemas.microsoft.com/office/drawing/2014/main" id="{FAE07F82-179D-4B67-B4F8-CD208D1A0A48}"/>
              </a:ext>
            </a:extLst>
          </p:cNvPr>
          <p:cNvSpPr txBox="1"/>
          <p:nvPr/>
        </p:nvSpPr>
        <p:spPr>
          <a:xfrm>
            <a:off x="5558118" y="3141797"/>
            <a:ext cx="6096000" cy="2308324"/>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u="sng" dirty="0" err="1">
                <a:solidFill>
                  <a:schemeClr val="tx2">
                    <a:lumMod val="10000"/>
                  </a:schemeClr>
                </a:solidFill>
                <a:latin typeface="Roboto" panose="02000000000000000000" pitchFamily="2" charset="0"/>
                <a:ea typeface="Roboto" panose="02000000000000000000" pitchFamily="2" charset="0"/>
              </a:rPr>
              <a:t>right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request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information</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about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qualifications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of</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their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child’s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teacher</a:t>
            </a:r>
            <a:r>
              <a:rPr lang="es-ES" sz="2400" dirty="0">
                <a:solidFill>
                  <a:schemeClr val="tx2">
                    <a:lumMod val="10000"/>
                  </a:schemeClr>
                </a:solidFill>
                <a:latin typeface="Roboto" panose="02000000000000000000" pitchFamily="2" charset="0"/>
                <a:ea typeface="Roboto" panose="02000000000000000000" pitchFamily="2" charset="0"/>
              </a:rPr>
              <a:t>.           </a:t>
            </a:r>
          </a:p>
          <a:p>
            <a:pPr marL="630936" lvl="1" indent="-457200">
              <a:defRPr/>
            </a:pPr>
            <a:r>
              <a:rPr lang="es-ES" sz="2400"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El </a:t>
            </a:r>
            <a:r>
              <a:rPr lang="es-ES" sz="2400" i="1" u="sng" dirty="0">
                <a:solidFill>
                  <a:schemeClr val="tx1">
                    <a:lumMod val="75000"/>
                    <a:lumOff val="25000"/>
                  </a:schemeClr>
                </a:solidFill>
                <a:latin typeface="Roboto" panose="02000000000000000000" pitchFamily="2" charset="0"/>
                <a:ea typeface="Roboto" panose="02000000000000000000" pitchFamily="2" charset="0"/>
              </a:rPr>
              <a:t>derecho</a:t>
            </a:r>
            <a:r>
              <a:rPr lang="es-ES" sz="2400" i="1" dirty="0">
                <a:solidFill>
                  <a:schemeClr val="tx1">
                    <a:lumMod val="75000"/>
                    <a:lumOff val="25000"/>
                  </a:schemeClr>
                </a:solidFill>
                <a:latin typeface="Roboto" panose="02000000000000000000" pitchFamily="2" charset="0"/>
                <a:ea typeface="Roboto" panose="02000000000000000000" pitchFamily="2" charset="0"/>
              </a:rPr>
              <a:t> de solicitar información acerca de  las credenciales del maestro de su hijo/a.</a:t>
            </a:r>
          </a:p>
        </p:txBody>
      </p:sp>
    </p:spTree>
    <p:extLst>
      <p:ext uri="{BB962C8B-B14F-4D97-AF65-F5344CB8AC3E}">
        <p14:creationId xmlns:p14="http://schemas.microsoft.com/office/powerpoint/2010/main" val="476524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40"/>
          <p:cNvSpPr txBox="1">
            <a:spLocks noGrp="1"/>
          </p:cNvSpPr>
          <p:nvPr>
            <p:ph type="title"/>
          </p:nvPr>
        </p:nvSpPr>
        <p:spPr>
          <a:xfrm>
            <a:off x="694901" y="2721105"/>
            <a:ext cx="4256074" cy="707895"/>
          </a:xfrm>
          <a:prstGeom prst="rect">
            <a:avLst/>
          </a:prstGeom>
          <a:noFill/>
          <a:ln>
            <a:noFill/>
          </a:ln>
        </p:spPr>
        <p:txBody>
          <a:bodyPr spcFirstLastPara="1" wrap="square" lIns="91425" tIns="45700" rIns="91425" bIns="45700" anchor="ctr" anchorCtr="0">
            <a:normAutofit fontScale="90000"/>
          </a:bodyPr>
          <a:lstStyle/>
          <a:p>
            <a:pPr algn="ctr"/>
            <a:r>
              <a:rPr lang="en-US" dirty="0">
                <a:latin typeface="Century Gothic" panose="020B0502020202020204" pitchFamily="34" charset="0"/>
              </a:rPr>
              <a:t>PARENTS RIGHTS AND RESPONSIBILITIES</a:t>
            </a:r>
            <a:r>
              <a:rPr kumimoji="0" lang="es-MX" sz="2800" i="1" u="none" strike="noStrike" kern="1200" cap="none" spc="0" normalizeH="0" baseline="0" noProof="0" dirty="0">
                <a:ln>
                  <a:noFill/>
                </a:ln>
                <a:solidFill>
                  <a:srgbClr val="000F9F">
                    <a:lumMod val="75000"/>
                  </a:srgbClr>
                </a:solidFill>
                <a:effectLst/>
                <a:uLnTx/>
                <a:uFillTx/>
                <a:latin typeface="Century Gothic" panose="020B0502020202020204" pitchFamily="34" charset="0"/>
                <a:ea typeface="+mn-ea"/>
                <a:cs typeface="+mn-cs"/>
              </a:rPr>
              <a:t> </a:t>
            </a:r>
            <a:r>
              <a:rPr kumimoji="0" lang="es-MX" sz="2700" i="1" u="none" strike="noStrike" kern="1200" cap="none" spc="0" normalizeH="0" baseline="0" noProof="0" dirty="0">
                <a:ln>
                  <a:noFill/>
                </a:ln>
                <a:solidFill>
                  <a:schemeClr val="tx2">
                    <a:lumMod val="10000"/>
                  </a:schemeClr>
                </a:solidFill>
                <a:effectLst/>
                <a:uLnTx/>
                <a:uFillTx/>
                <a:latin typeface="Roboto" panose="02000000000000000000" pitchFamily="2" charset="0"/>
                <a:ea typeface="Roboto" panose="02000000000000000000" pitchFamily="2" charset="0"/>
                <a:cs typeface="+mn-cs"/>
              </a:rPr>
              <a:t>Derechos de los padres y sus responsabilidades</a:t>
            </a:r>
            <a:br>
              <a:rPr lang="en-US" dirty="0"/>
            </a:br>
            <a:endParaRPr dirty="0"/>
          </a:p>
        </p:txBody>
      </p:sp>
      <p:sp>
        <p:nvSpPr>
          <p:cNvPr id="465" name="Google Shape;465;p40"/>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
        <p:nvSpPr>
          <p:cNvPr id="11" name="TextBox 10">
            <a:extLst>
              <a:ext uri="{FF2B5EF4-FFF2-40B4-BE49-F238E27FC236}">
                <a16:creationId xmlns:a16="http://schemas.microsoft.com/office/drawing/2014/main" id="{D2D6C35E-D5F5-4F8D-A2EF-17515347577C}"/>
              </a:ext>
            </a:extLst>
          </p:cNvPr>
          <p:cNvSpPr txBox="1"/>
          <p:nvPr/>
        </p:nvSpPr>
        <p:spPr>
          <a:xfrm>
            <a:off x="5558118" y="795488"/>
            <a:ext cx="6096000" cy="2677656"/>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The </a:t>
            </a:r>
            <a:r>
              <a:rPr lang="en-US" sz="2400" u="sng" dirty="0">
                <a:solidFill>
                  <a:schemeClr val="tx2">
                    <a:lumMod val="10000"/>
                  </a:schemeClr>
                </a:solidFill>
                <a:latin typeface="Roboto" panose="02000000000000000000" pitchFamily="2" charset="0"/>
                <a:ea typeface="Roboto" panose="02000000000000000000" pitchFamily="2" charset="0"/>
              </a:rPr>
              <a:t>right</a:t>
            </a:r>
            <a:r>
              <a:rPr lang="en-US" sz="2400" dirty="0">
                <a:solidFill>
                  <a:schemeClr val="tx2">
                    <a:lumMod val="10000"/>
                  </a:schemeClr>
                </a:solidFill>
                <a:latin typeface="Roboto" panose="02000000000000000000" pitchFamily="2" charset="0"/>
                <a:ea typeface="Roboto" panose="02000000000000000000" pitchFamily="2" charset="0"/>
              </a:rPr>
              <a:t> to help decide if the school’s Title I program is meeting the needs of their child.                                                        </a:t>
            </a:r>
            <a:r>
              <a:rPr lang="en-US" sz="2400" i="1" dirty="0">
                <a:solidFill>
                  <a:schemeClr val="tx1">
                    <a:lumMod val="75000"/>
                    <a:lumOff val="25000"/>
                  </a:schemeClr>
                </a:solidFill>
                <a:latin typeface="Roboto" panose="02000000000000000000" pitchFamily="2" charset="0"/>
                <a:ea typeface="Roboto" panose="02000000000000000000" pitchFamily="2" charset="0"/>
              </a:rPr>
              <a:t>El </a:t>
            </a:r>
            <a:r>
              <a:rPr lang="en-US" sz="2400" i="1" u="sng" dirty="0">
                <a:solidFill>
                  <a:schemeClr val="tx1">
                    <a:lumMod val="75000"/>
                    <a:lumOff val="25000"/>
                  </a:schemeClr>
                </a:solidFill>
                <a:latin typeface="Roboto" panose="02000000000000000000" pitchFamily="2" charset="0"/>
                <a:ea typeface="Roboto" panose="02000000000000000000" pitchFamily="2" charset="0"/>
              </a:rPr>
              <a:t>derecho</a:t>
            </a:r>
            <a:r>
              <a:rPr lang="en-US" sz="2400" i="1" dirty="0">
                <a:solidFill>
                  <a:schemeClr val="tx1">
                    <a:lumMod val="75000"/>
                    <a:lumOff val="25000"/>
                  </a:schemeClr>
                </a:solidFill>
                <a:latin typeface="Roboto" panose="02000000000000000000" pitchFamily="2" charset="0"/>
                <a:ea typeface="Roboto" panose="02000000000000000000" pitchFamily="2" charset="0"/>
              </a:rPr>
              <a:t> de </a:t>
            </a:r>
            <a:r>
              <a:rPr lang="en-US" sz="2400" i="1" dirty="0" err="1">
                <a:solidFill>
                  <a:schemeClr val="tx1">
                    <a:lumMod val="75000"/>
                    <a:lumOff val="25000"/>
                  </a:schemeClr>
                </a:solidFill>
                <a:latin typeface="Roboto" panose="02000000000000000000" pitchFamily="2" charset="0"/>
                <a:ea typeface="Roboto" panose="02000000000000000000" pitchFamily="2" charset="0"/>
              </a:rPr>
              <a:t>ayudar</a:t>
            </a:r>
            <a:r>
              <a:rPr lang="en-US" sz="2400" i="1" dirty="0">
                <a:solidFill>
                  <a:schemeClr val="tx1">
                    <a:lumMod val="75000"/>
                    <a:lumOff val="25000"/>
                  </a:schemeClr>
                </a:solidFill>
                <a:latin typeface="Roboto" panose="02000000000000000000" pitchFamily="2" charset="0"/>
                <a:ea typeface="Roboto" panose="02000000000000000000" pitchFamily="2" charset="0"/>
              </a:rPr>
              <a:t> a </a:t>
            </a:r>
            <a:r>
              <a:rPr lang="en-US" sz="2400" i="1" dirty="0" err="1">
                <a:solidFill>
                  <a:schemeClr val="tx1">
                    <a:lumMod val="75000"/>
                    <a:lumOff val="25000"/>
                  </a:schemeClr>
                </a:solidFill>
                <a:latin typeface="Roboto" panose="02000000000000000000" pitchFamily="2" charset="0"/>
                <a:ea typeface="Roboto" panose="02000000000000000000" pitchFamily="2" charset="0"/>
              </a:rPr>
              <a:t>decidir</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si</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el</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programa</a:t>
            </a:r>
            <a:r>
              <a:rPr lang="en-US" sz="2400" i="1" dirty="0">
                <a:solidFill>
                  <a:schemeClr val="tx1">
                    <a:lumMod val="75000"/>
                    <a:lumOff val="25000"/>
                  </a:schemeClr>
                </a:solidFill>
                <a:latin typeface="Roboto" panose="02000000000000000000" pitchFamily="2" charset="0"/>
                <a:ea typeface="Roboto" panose="02000000000000000000" pitchFamily="2" charset="0"/>
              </a:rPr>
              <a:t> de Titulo I dentro de la </a:t>
            </a:r>
            <a:r>
              <a:rPr lang="en-US" sz="2400" i="1" dirty="0" err="1">
                <a:solidFill>
                  <a:schemeClr val="tx1">
                    <a:lumMod val="75000"/>
                    <a:lumOff val="25000"/>
                  </a:schemeClr>
                </a:solidFill>
                <a:latin typeface="Roboto" panose="02000000000000000000" pitchFamily="2" charset="0"/>
                <a:ea typeface="Roboto" panose="02000000000000000000" pitchFamily="2" charset="0"/>
              </a:rPr>
              <a:t>escuela</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esta</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llenando</a:t>
            </a:r>
            <a:r>
              <a:rPr lang="en-US" sz="2400" i="1" dirty="0">
                <a:solidFill>
                  <a:schemeClr val="tx1">
                    <a:lumMod val="75000"/>
                    <a:lumOff val="25000"/>
                  </a:schemeClr>
                </a:solidFill>
                <a:latin typeface="Roboto" panose="02000000000000000000" pitchFamily="2" charset="0"/>
                <a:ea typeface="Roboto" panose="02000000000000000000" pitchFamily="2" charset="0"/>
              </a:rPr>
              <a:t> las </a:t>
            </a:r>
            <a:r>
              <a:rPr lang="en-US" sz="2400" i="1" dirty="0" err="1">
                <a:solidFill>
                  <a:schemeClr val="tx1">
                    <a:lumMod val="75000"/>
                    <a:lumOff val="25000"/>
                  </a:schemeClr>
                </a:solidFill>
                <a:latin typeface="Roboto" panose="02000000000000000000" pitchFamily="2" charset="0"/>
                <a:ea typeface="Roboto" panose="02000000000000000000" pitchFamily="2" charset="0"/>
              </a:rPr>
              <a:t>necesidades</a:t>
            </a:r>
            <a:r>
              <a:rPr lang="en-US" sz="2400" i="1" dirty="0">
                <a:solidFill>
                  <a:schemeClr val="tx1">
                    <a:lumMod val="75000"/>
                    <a:lumOff val="25000"/>
                  </a:schemeClr>
                </a:solidFill>
                <a:latin typeface="Roboto" panose="02000000000000000000" pitchFamily="2" charset="0"/>
                <a:ea typeface="Roboto" panose="02000000000000000000" pitchFamily="2" charset="0"/>
              </a:rPr>
              <a:t> de </a:t>
            </a:r>
            <a:r>
              <a:rPr lang="en-US" sz="2400" i="1" dirty="0" err="1">
                <a:solidFill>
                  <a:schemeClr val="tx1">
                    <a:lumMod val="75000"/>
                    <a:lumOff val="25000"/>
                  </a:schemeClr>
                </a:solidFill>
                <a:latin typeface="Roboto" panose="02000000000000000000" pitchFamily="2" charset="0"/>
                <a:ea typeface="Roboto" panose="02000000000000000000" pitchFamily="2" charset="0"/>
              </a:rPr>
              <a:t>su</a:t>
            </a:r>
            <a:r>
              <a:rPr lang="en-US" sz="2400" i="1" dirty="0">
                <a:solidFill>
                  <a:schemeClr val="tx1">
                    <a:lumMod val="75000"/>
                    <a:lumOff val="25000"/>
                  </a:schemeClr>
                </a:solidFill>
                <a:latin typeface="Roboto" panose="02000000000000000000" pitchFamily="2" charset="0"/>
                <a:ea typeface="Roboto" panose="02000000000000000000" pitchFamily="2" charset="0"/>
              </a:rPr>
              <a:t> </a:t>
            </a:r>
            <a:r>
              <a:rPr lang="en-US" sz="2400" i="1" dirty="0" err="1">
                <a:solidFill>
                  <a:schemeClr val="tx1">
                    <a:lumMod val="75000"/>
                    <a:lumOff val="25000"/>
                  </a:schemeClr>
                </a:solidFill>
                <a:latin typeface="Roboto" panose="02000000000000000000" pitchFamily="2" charset="0"/>
                <a:ea typeface="Roboto" panose="02000000000000000000" pitchFamily="2" charset="0"/>
              </a:rPr>
              <a:t>hijo</a:t>
            </a:r>
            <a:r>
              <a:rPr lang="en-US" sz="2400" i="1" dirty="0">
                <a:solidFill>
                  <a:schemeClr val="tx1">
                    <a:lumMod val="75000"/>
                    <a:lumOff val="25000"/>
                  </a:schemeClr>
                </a:solidFill>
                <a:latin typeface="Roboto" panose="02000000000000000000" pitchFamily="2" charset="0"/>
                <a:ea typeface="Roboto" panose="02000000000000000000" pitchFamily="2" charset="0"/>
              </a:rPr>
              <a:t>/a.</a:t>
            </a:r>
          </a:p>
        </p:txBody>
      </p:sp>
      <p:sp>
        <p:nvSpPr>
          <p:cNvPr id="5" name="TextBox 4">
            <a:extLst>
              <a:ext uri="{FF2B5EF4-FFF2-40B4-BE49-F238E27FC236}">
                <a16:creationId xmlns:a16="http://schemas.microsoft.com/office/drawing/2014/main" id="{FAE07F82-179D-4B67-B4F8-CD208D1A0A48}"/>
              </a:ext>
            </a:extLst>
          </p:cNvPr>
          <p:cNvSpPr txBox="1"/>
          <p:nvPr/>
        </p:nvSpPr>
        <p:spPr>
          <a:xfrm>
            <a:off x="5558118" y="3629190"/>
            <a:ext cx="6096000" cy="2308324"/>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u="sng" dirty="0" err="1">
                <a:solidFill>
                  <a:schemeClr val="tx2">
                    <a:lumMod val="10000"/>
                  </a:schemeClr>
                </a:solidFill>
                <a:latin typeface="Roboto" panose="02000000000000000000" pitchFamily="2" charset="0"/>
                <a:ea typeface="Roboto" panose="02000000000000000000" pitchFamily="2" charset="0"/>
              </a:rPr>
              <a:t>right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offer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suggestions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for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academic</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improvement</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increased</a:t>
            </a:r>
            <a:r>
              <a:rPr lang="es-ES" sz="2400" dirty="0">
                <a:solidFill>
                  <a:schemeClr val="tx2">
                    <a:lumMod val="10000"/>
                  </a:schemeClr>
                </a:solidFill>
                <a:latin typeface="Roboto" panose="02000000000000000000" pitchFamily="2" charset="0"/>
                <a:ea typeface="Roboto" panose="02000000000000000000" pitchFamily="2" charset="0"/>
              </a:rPr>
              <a:t> parental </a:t>
            </a:r>
            <a:r>
              <a:rPr lang="es-ES" sz="2400" dirty="0" err="1">
                <a:solidFill>
                  <a:schemeClr val="tx2">
                    <a:lumMod val="10000"/>
                  </a:schemeClr>
                </a:solidFill>
                <a:latin typeface="Roboto" panose="02000000000000000000" pitchFamily="2" charset="0"/>
                <a:ea typeface="Roboto" panose="02000000000000000000" pitchFamily="2" charset="0"/>
              </a:rPr>
              <a:t>involvement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El </a:t>
            </a:r>
            <a:r>
              <a:rPr lang="es-ES" sz="2400" i="1" u="sng" dirty="0">
                <a:solidFill>
                  <a:schemeClr val="tx1">
                    <a:lumMod val="75000"/>
                    <a:lumOff val="25000"/>
                  </a:schemeClr>
                </a:solidFill>
                <a:latin typeface="Roboto" panose="02000000000000000000" pitchFamily="2" charset="0"/>
                <a:ea typeface="Roboto" panose="02000000000000000000" pitchFamily="2" charset="0"/>
              </a:rPr>
              <a:t>derecho</a:t>
            </a:r>
            <a:r>
              <a:rPr lang="es-ES" sz="2400" i="1" dirty="0">
                <a:solidFill>
                  <a:schemeClr val="tx1">
                    <a:lumMod val="75000"/>
                    <a:lumOff val="25000"/>
                  </a:schemeClr>
                </a:solidFill>
                <a:latin typeface="Roboto" panose="02000000000000000000" pitchFamily="2" charset="0"/>
                <a:ea typeface="Roboto" panose="02000000000000000000" pitchFamily="2" charset="0"/>
              </a:rPr>
              <a:t> de ofrecer sugerencias para un mejoramiento académico y aumentar la participación de los padres.</a:t>
            </a:r>
          </a:p>
        </p:txBody>
      </p:sp>
    </p:spTree>
    <p:extLst>
      <p:ext uri="{BB962C8B-B14F-4D97-AF65-F5344CB8AC3E}">
        <p14:creationId xmlns:p14="http://schemas.microsoft.com/office/powerpoint/2010/main" val="2635741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40"/>
          <p:cNvSpPr txBox="1">
            <a:spLocks noGrp="1"/>
          </p:cNvSpPr>
          <p:nvPr>
            <p:ph type="title"/>
          </p:nvPr>
        </p:nvSpPr>
        <p:spPr>
          <a:xfrm>
            <a:off x="704137" y="2650179"/>
            <a:ext cx="4256074" cy="707895"/>
          </a:xfrm>
          <a:prstGeom prst="rect">
            <a:avLst/>
          </a:prstGeom>
          <a:noFill/>
          <a:ln>
            <a:noFill/>
          </a:ln>
        </p:spPr>
        <p:txBody>
          <a:bodyPr spcFirstLastPara="1" wrap="square" lIns="91425" tIns="45700" rIns="91425" bIns="45700" anchor="ctr" anchorCtr="0">
            <a:normAutofit fontScale="90000"/>
          </a:bodyPr>
          <a:lstStyle/>
          <a:p>
            <a:pPr algn="ctr"/>
            <a:r>
              <a:rPr lang="en-US" dirty="0">
                <a:latin typeface="Century Gothic" panose="020B0502020202020204" pitchFamily="34" charset="0"/>
              </a:rPr>
              <a:t>PARENTS RIGHTS AND RESPONSIBILITIES</a:t>
            </a:r>
            <a:r>
              <a:rPr kumimoji="0" lang="es-MX" sz="2800" i="1" u="none" strike="noStrike" kern="1200" cap="none" spc="0" normalizeH="0" baseline="0" noProof="0" dirty="0">
                <a:ln>
                  <a:noFill/>
                </a:ln>
                <a:solidFill>
                  <a:srgbClr val="000F9F">
                    <a:lumMod val="75000"/>
                  </a:srgbClr>
                </a:solidFill>
                <a:effectLst/>
                <a:uLnTx/>
                <a:uFillTx/>
                <a:latin typeface="Century Gothic" panose="020B0502020202020204" pitchFamily="34" charset="0"/>
                <a:ea typeface="+mn-ea"/>
                <a:cs typeface="+mn-cs"/>
              </a:rPr>
              <a:t> </a:t>
            </a:r>
            <a:r>
              <a:rPr kumimoji="0" lang="es-MX" sz="2700" i="1" u="none" strike="noStrike" kern="1200" cap="none" spc="0" normalizeH="0" baseline="0" noProof="0" dirty="0">
                <a:ln>
                  <a:noFill/>
                </a:ln>
                <a:solidFill>
                  <a:schemeClr val="tx2">
                    <a:lumMod val="10000"/>
                  </a:schemeClr>
                </a:solidFill>
                <a:effectLst/>
                <a:uLnTx/>
                <a:uFillTx/>
                <a:latin typeface="Roboto" panose="02000000000000000000" pitchFamily="2" charset="0"/>
                <a:ea typeface="Roboto" panose="02000000000000000000" pitchFamily="2" charset="0"/>
                <a:cs typeface="+mn-cs"/>
              </a:rPr>
              <a:t>Derechos de los padres y sus responsabilidades</a:t>
            </a:r>
            <a:br>
              <a:rPr lang="en-US" dirty="0"/>
            </a:br>
            <a:endParaRPr dirty="0"/>
          </a:p>
        </p:txBody>
      </p:sp>
      <p:sp>
        <p:nvSpPr>
          <p:cNvPr id="465" name="Google Shape;465;p40"/>
          <p:cNvSpPr txBox="1">
            <a:spLocks noGrp="1"/>
          </p:cNvSpPr>
          <p:nvPr>
            <p:ph type="sldNum" idx="12"/>
          </p:nvPr>
        </p:nvSpPr>
        <p:spPr>
          <a:xfrm>
            <a:off x="9630179" y="6481488"/>
            <a:ext cx="1085461"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dirty="0"/>
          </a:p>
        </p:txBody>
      </p:sp>
      <p:sp>
        <p:nvSpPr>
          <p:cNvPr id="11" name="TextBox 10">
            <a:extLst>
              <a:ext uri="{FF2B5EF4-FFF2-40B4-BE49-F238E27FC236}">
                <a16:creationId xmlns:a16="http://schemas.microsoft.com/office/drawing/2014/main" id="{D2D6C35E-D5F5-4F8D-A2EF-17515347577C}"/>
              </a:ext>
            </a:extLst>
          </p:cNvPr>
          <p:cNvSpPr txBox="1"/>
          <p:nvPr/>
        </p:nvSpPr>
        <p:spPr>
          <a:xfrm>
            <a:off x="5558118" y="481452"/>
            <a:ext cx="6096000" cy="3046988"/>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u="sng" dirty="0" err="1">
                <a:solidFill>
                  <a:schemeClr val="tx2">
                    <a:lumMod val="10000"/>
                  </a:schemeClr>
                </a:solidFill>
                <a:latin typeface="Roboto" panose="02000000000000000000" pitchFamily="2" charset="0"/>
                <a:ea typeface="Roboto" panose="02000000000000000000" pitchFamily="2" charset="0"/>
              </a:rPr>
              <a:t>responsibility</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share </a:t>
            </a:r>
            <a:r>
              <a:rPr lang="es-ES" sz="2400" dirty="0" err="1">
                <a:solidFill>
                  <a:schemeClr val="tx2">
                    <a:lumMod val="10000"/>
                  </a:schemeClr>
                </a:solidFill>
                <a:latin typeface="Roboto" panose="02000000000000000000" pitchFamily="2" charset="0"/>
                <a:ea typeface="Roboto" panose="02000000000000000000" pitchFamily="2" charset="0"/>
              </a:rPr>
              <a:t>information</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with</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teacher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about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their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child’s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interests</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abilities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La </a:t>
            </a:r>
            <a:r>
              <a:rPr lang="es-ES" sz="2400" i="1" u="sng" dirty="0">
                <a:solidFill>
                  <a:schemeClr val="tx1">
                    <a:lumMod val="75000"/>
                    <a:lumOff val="25000"/>
                  </a:schemeClr>
                </a:solidFill>
                <a:latin typeface="Roboto" panose="02000000000000000000" pitchFamily="2" charset="0"/>
                <a:ea typeface="Roboto" panose="02000000000000000000" pitchFamily="2" charset="0"/>
              </a:rPr>
              <a:t>responsabilidad</a:t>
            </a:r>
            <a:r>
              <a:rPr lang="es-ES" sz="2400" i="1" dirty="0">
                <a:solidFill>
                  <a:schemeClr val="tx1">
                    <a:lumMod val="75000"/>
                    <a:lumOff val="25000"/>
                  </a:schemeClr>
                </a:solidFill>
                <a:latin typeface="Roboto" panose="02000000000000000000" pitchFamily="2" charset="0"/>
                <a:ea typeface="Roboto" panose="02000000000000000000" pitchFamily="2" charset="0"/>
              </a:rPr>
              <a:t> de compartir información con el maestro tocante a los intereses y las habilidades del niño/a.</a:t>
            </a:r>
          </a:p>
          <a:p>
            <a:pPr marL="630936" lvl="1" indent="-457200">
              <a:defRPr/>
            </a:pPr>
            <a:endParaRPr lang="en-US" sz="2400" i="1" dirty="0">
              <a:solidFill>
                <a:schemeClr val="tx1">
                  <a:lumMod val="75000"/>
                  <a:lumOff val="25000"/>
                </a:schemeClr>
              </a:solidFill>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FAE07F82-179D-4B67-B4F8-CD208D1A0A48}"/>
              </a:ext>
            </a:extLst>
          </p:cNvPr>
          <p:cNvSpPr txBox="1"/>
          <p:nvPr/>
        </p:nvSpPr>
        <p:spPr>
          <a:xfrm>
            <a:off x="5558118" y="3281217"/>
            <a:ext cx="6096000" cy="3785652"/>
          </a:xfrm>
          <a:prstGeom prst="rect">
            <a:avLst/>
          </a:prstGeom>
          <a:noFill/>
        </p:spPr>
        <p:txBody>
          <a:bodyPr wrap="square">
            <a:spAutoFit/>
          </a:bodyPr>
          <a:lstStyle/>
          <a:p>
            <a:pPr marL="630936" lvl="1" indent="-457200">
              <a:defRPr/>
            </a:pPr>
            <a:r>
              <a:rPr lang="en-U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u="sng" dirty="0" err="1">
                <a:solidFill>
                  <a:schemeClr val="tx2">
                    <a:lumMod val="10000"/>
                  </a:schemeClr>
                </a:solidFill>
                <a:latin typeface="Roboto" panose="02000000000000000000" pitchFamily="2" charset="0"/>
                <a:ea typeface="Roboto" panose="02000000000000000000" pitchFamily="2" charset="0"/>
              </a:rPr>
              <a:t>responsibility</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attend</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parent</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conferences</a:t>
            </a:r>
            <a:r>
              <a:rPr lang="es-ES" sz="2400" dirty="0">
                <a:solidFill>
                  <a:schemeClr val="tx2">
                    <a:lumMod val="10000"/>
                  </a:schemeClr>
                </a:solidFill>
                <a:latin typeface="Roboto" panose="02000000000000000000" pitchFamily="2" charset="0"/>
                <a:ea typeface="Roboto" panose="02000000000000000000" pitchFamily="2" charset="0"/>
              </a:rPr>
              <a:t> and </a:t>
            </a:r>
            <a:r>
              <a:rPr lang="es-ES" sz="2400" dirty="0" err="1">
                <a:solidFill>
                  <a:schemeClr val="tx2">
                    <a:lumMod val="10000"/>
                  </a:schemeClr>
                </a:solidFill>
                <a:latin typeface="Roboto" panose="02000000000000000000" pitchFamily="2" charset="0"/>
                <a:ea typeface="Roboto" panose="02000000000000000000" pitchFamily="2" charset="0"/>
              </a:rPr>
              <a:t>to</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communicate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regularly</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with</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school</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concerning</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their</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child’s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academic</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dirty="0" err="1">
                <a:solidFill>
                  <a:schemeClr val="tx2">
                    <a:lumMod val="10000"/>
                  </a:schemeClr>
                </a:solidFill>
                <a:latin typeface="Roboto" panose="02000000000000000000" pitchFamily="2" charset="0"/>
                <a:ea typeface="Roboto" panose="02000000000000000000" pitchFamily="2" charset="0"/>
              </a:rPr>
              <a:t>progress</a:t>
            </a:r>
            <a:r>
              <a:rPr lang="es-ES" sz="2400" dirty="0">
                <a:solidFill>
                  <a:schemeClr val="tx2">
                    <a:lumMod val="10000"/>
                  </a:schemeClr>
                </a:solidFill>
                <a:latin typeface="Roboto" panose="02000000000000000000" pitchFamily="2" charset="0"/>
                <a:ea typeface="Roboto" panose="02000000000000000000" pitchFamily="2" charset="0"/>
              </a:rPr>
              <a:t>.                                              </a:t>
            </a:r>
            <a:r>
              <a:rPr lang="es-ES" sz="2400" i="1" dirty="0">
                <a:solidFill>
                  <a:schemeClr val="tx1">
                    <a:lumMod val="75000"/>
                    <a:lumOff val="25000"/>
                  </a:schemeClr>
                </a:solidFill>
                <a:latin typeface="Roboto" panose="02000000000000000000" pitchFamily="2" charset="0"/>
                <a:ea typeface="Roboto" panose="02000000000000000000" pitchFamily="2" charset="0"/>
              </a:rPr>
              <a:t>La </a:t>
            </a:r>
            <a:r>
              <a:rPr lang="es-ES" sz="2400" i="1" u="sng" dirty="0">
                <a:solidFill>
                  <a:schemeClr val="tx1">
                    <a:lumMod val="75000"/>
                    <a:lumOff val="25000"/>
                  </a:schemeClr>
                </a:solidFill>
                <a:latin typeface="Roboto" panose="02000000000000000000" pitchFamily="2" charset="0"/>
                <a:ea typeface="Roboto" panose="02000000000000000000" pitchFamily="2" charset="0"/>
              </a:rPr>
              <a:t>responsabilidad</a:t>
            </a:r>
            <a:r>
              <a:rPr lang="es-ES" sz="2400" i="1" dirty="0">
                <a:solidFill>
                  <a:schemeClr val="tx1">
                    <a:lumMod val="75000"/>
                    <a:lumOff val="25000"/>
                  </a:schemeClr>
                </a:solidFill>
                <a:latin typeface="Roboto" panose="02000000000000000000" pitchFamily="2" charset="0"/>
                <a:ea typeface="Roboto" panose="02000000000000000000" pitchFamily="2" charset="0"/>
              </a:rPr>
              <a:t> de asistir a conferencias de padres y de comunicarse regularmente con la escuela acerca del progreso académico de sus niños.</a:t>
            </a:r>
          </a:p>
          <a:p>
            <a:pPr marL="630936" lvl="1" indent="-457200">
              <a:defRPr/>
            </a:pPr>
            <a:endParaRPr lang="es-ES" sz="2400" i="1" dirty="0">
              <a:solidFill>
                <a:schemeClr val="tx1">
                  <a:lumMod val="75000"/>
                  <a:lumOff val="25000"/>
                </a:schemeClr>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22928485"/>
      </p:ext>
    </p:extLst>
  </p:cSld>
  <p:clrMapOvr>
    <a:masterClrMapping/>
  </p:clrMapOvr>
</p:sld>
</file>

<file path=ppt/theme/theme1.xml><?xml version="1.0" encoding="utf-8"?>
<a:theme xmlns:a="http://schemas.openxmlformats.org/drawingml/2006/main" name="Office Theme">
  <a:themeElements>
    <a:clrScheme name="Custom 8">
      <a:dk1>
        <a:srgbClr val="002B49"/>
      </a:dk1>
      <a:lt1>
        <a:srgbClr val="FFFFFF"/>
      </a:lt1>
      <a:dk2>
        <a:srgbClr val="002B49"/>
      </a:dk2>
      <a:lt2>
        <a:srgbClr val="D9D8D6"/>
      </a:lt2>
      <a:accent1>
        <a:srgbClr val="A3A3A3"/>
      </a:accent1>
      <a:accent2>
        <a:srgbClr val="F1AF1D"/>
      </a:accent2>
      <a:accent3>
        <a:srgbClr val="7EA3D2"/>
      </a:accent3>
      <a:accent4>
        <a:srgbClr val="2C394A"/>
      </a:accent4>
      <a:accent5>
        <a:srgbClr val="2D5B96"/>
      </a:accent5>
      <a:accent6>
        <a:srgbClr val="CD4C23"/>
      </a:accent6>
      <a:hlink>
        <a:srgbClr val="3C7AC9"/>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8">
      <a:dk1>
        <a:srgbClr val="002B49"/>
      </a:dk1>
      <a:lt1>
        <a:srgbClr val="FFFFFF"/>
      </a:lt1>
      <a:dk2>
        <a:srgbClr val="002B49"/>
      </a:dk2>
      <a:lt2>
        <a:srgbClr val="D9D8D6"/>
      </a:lt2>
      <a:accent1>
        <a:srgbClr val="A3A3A3"/>
      </a:accent1>
      <a:accent2>
        <a:srgbClr val="F1AF1D"/>
      </a:accent2>
      <a:accent3>
        <a:srgbClr val="7EA3D2"/>
      </a:accent3>
      <a:accent4>
        <a:srgbClr val="2C394A"/>
      </a:accent4>
      <a:accent5>
        <a:srgbClr val="2D5B96"/>
      </a:accent5>
      <a:accent6>
        <a:srgbClr val="CD4C23"/>
      </a:accent6>
      <a:hlink>
        <a:srgbClr val="3C7AC9"/>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928</Words>
  <Application>Microsoft Office PowerPoint</Application>
  <PresentationFormat>Widescreen</PresentationFormat>
  <Paragraphs>75</Paragraphs>
  <Slides>14</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Roboto</vt:lpstr>
      <vt:lpstr>Open Sans</vt:lpstr>
      <vt:lpstr>Century Gothic</vt:lpstr>
      <vt:lpstr>Wingdings</vt:lpstr>
      <vt:lpstr>Calibri</vt:lpstr>
      <vt:lpstr>Arial</vt:lpstr>
      <vt:lpstr>Tw Cen MT</vt:lpstr>
      <vt:lpstr>Franklin Gothic Demi</vt:lpstr>
      <vt:lpstr>Office Theme</vt:lpstr>
      <vt:lpstr>Office Theme</vt:lpstr>
      <vt:lpstr>TITLE I ANNUAL  PARENT MEETING Reunión Anual de Padres de Titulo I</vt:lpstr>
      <vt:lpstr>EVERY STUDENT SUCCEEDS ACTS (ESSA) La Ley-cada estudiante tenga exito ESSA por sus siglas en ingles </vt:lpstr>
      <vt:lpstr>WHAT IS TITLE I? ¿Qué es Titulo I?</vt:lpstr>
      <vt:lpstr>WHAT DOES TITLE I PROVIDE AT MY CHILD’S SCHOOL? ¿Qué es  lo que Titulo I le provee a la escuela de mi hijo/a?  </vt:lpstr>
      <vt:lpstr>FOR SCHOOLS, ESSA: ESSA Para Las Escuelas</vt:lpstr>
      <vt:lpstr>FOR STUDENTS, ESSA: ESSA Para Los Estudiantes</vt:lpstr>
      <vt:lpstr>PARENTS RIGHTS AND RESPONSIBILITIES Derechos de los padres y sus responsabilidades </vt:lpstr>
      <vt:lpstr>PARENTS RIGHTS AND RESPONSIBILITIES Derechos de los padres y sus responsabilidades </vt:lpstr>
      <vt:lpstr>PARENTS RIGHTS AND RESPONSIBILITIES Derechos de los padres y sus responsabilidades </vt:lpstr>
      <vt:lpstr>PARENTS RIGHTS AND RESPONSIBILITIES Derechos de los padres y sus responsabilidades </vt:lpstr>
      <vt:lpstr>DISTRICTWIDE SURVEY RESULTS Los resultados del estudio del?</vt:lpstr>
      <vt:lpstr>PARENT AND FAMILY  ENGAGEMENT POLICY la Póliza de Participación de Padres de la escuela?</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ANNUAL  PARENT MEETING (Reunión Anual de Padres de Titulo I)</dc:title>
  <dc:creator>Day, Jillian A.</dc:creator>
  <cp:lastModifiedBy>Jordan, Vera G.</cp:lastModifiedBy>
  <cp:revision>17</cp:revision>
  <dcterms:modified xsi:type="dcterms:W3CDTF">2026-08-27T17:08:34Z</dcterms:modified>
</cp:coreProperties>
</file>